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40"/>
  </p:notesMasterIdLst>
  <p:sldIdLst>
    <p:sldId id="256" r:id="rId2"/>
    <p:sldId id="257" r:id="rId3"/>
    <p:sldId id="269" r:id="rId4"/>
    <p:sldId id="259" r:id="rId5"/>
    <p:sldId id="284" r:id="rId6"/>
    <p:sldId id="285" r:id="rId7"/>
    <p:sldId id="281" r:id="rId8"/>
    <p:sldId id="287" r:id="rId9"/>
    <p:sldId id="288" r:id="rId10"/>
    <p:sldId id="289" r:id="rId11"/>
    <p:sldId id="290" r:id="rId12"/>
    <p:sldId id="266" r:id="rId13"/>
    <p:sldId id="292" r:id="rId14"/>
    <p:sldId id="322" r:id="rId15"/>
    <p:sldId id="324" r:id="rId16"/>
    <p:sldId id="329" r:id="rId17"/>
    <p:sldId id="325" r:id="rId18"/>
    <p:sldId id="326" r:id="rId19"/>
    <p:sldId id="327" r:id="rId20"/>
    <p:sldId id="333" r:id="rId21"/>
    <p:sldId id="328" r:id="rId22"/>
    <p:sldId id="331" r:id="rId23"/>
    <p:sldId id="293" r:id="rId24"/>
    <p:sldId id="263" r:id="rId25"/>
    <p:sldId id="258" r:id="rId26"/>
    <p:sldId id="296" r:id="rId27"/>
    <p:sldId id="303" r:id="rId28"/>
    <p:sldId id="297" r:id="rId29"/>
    <p:sldId id="304" r:id="rId30"/>
    <p:sldId id="306" r:id="rId31"/>
    <p:sldId id="307" r:id="rId32"/>
    <p:sldId id="308" r:id="rId33"/>
    <p:sldId id="310" r:id="rId34"/>
    <p:sldId id="321" r:id="rId35"/>
    <p:sldId id="314" r:id="rId36"/>
    <p:sldId id="312" r:id="rId37"/>
    <p:sldId id="332" r:id="rId38"/>
    <p:sldId id="316" r:id="rId39"/>
  </p:sldIdLst>
  <p:sldSz cx="18288000" cy="10287000"/>
  <p:notesSz cx="7315200" cy="9601200"/>
  <p:embeddedFontLst>
    <p:embeddedFont>
      <p:font typeface="Assistant" pitchFamily="2" charset="-79"/>
      <p:regular r:id="rId41"/>
      <p:bold r:id="rId42"/>
    </p:embeddedFont>
    <p:embeddedFont>
      <p:font typeface="Roboto" panose="02000000000000000000" pitchFamily="2" charset="0"/>
      <p:regular r:id="rId43"/>
      <p:bold r:id="rId44"/>
      <p:italic r:id="rId45"/>
      <p:boldItalic r:id="rId46"/>
    </p:embeddedFont>
    <p:embeddedFont>
      <p:font typeface="Tenor Sans" panose="020B0604020202020204" charset="0"/>
      <p:regular r:id="rId47"/>
    </p:embeddedFont>
    <p:embeddedFont>
      <p:font typeface="Titillium Web" panose="000005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DF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A1EA90-F9AC-4199-BA26-BB6BEDC6579C}" v="3" dt="2024-01-11T20:24:42.966"/>
    <p1510:client id="{D683409D-C0AA-417C-9900-19006F5FFB58}" v="90" dt="2024-01-11T20:00:12.280"/>
  </p1510:revLst>
</p1510:revInfo>
</file>

<file path=ppt/tableStyles.xml><?xml version="1.0" encoding="utf-8"?>
<a:tblStyleLst xmlns:a="http://schemas.openxmlformats.org/drawingml/2006/main" def="{5C22544A-7EE6-4342-B048-85BDC9FD1C3A}">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1" autoAdjust="0"/>
    <p:restoredTop sz="93826" autoAdjust="0"/>
  </p:normalViewPr>
  <p:slideViewPr>
    <p:cSldViewPr snapToGrid="0">
      <p:cViewPr varScale="1">
        <p:scale>
          <a:sx n="70" d="100"/>
          <a:sy n="70" d="100"/>
        </p:scale>
        <p:origin x="101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n Reyes" userId="4fb6d52fa92e0b20" providerId="LiveId" clId="{C9A1EA90-F9AC-4199-BA26-BB6BEDC6579C}"/>
    <pc:docChg chg="undo custSel addSld delSld modSld sldOrd modNotesMaster">
      <pc:chgData name="Adan Reyes" userId="4fb6d52fa92e0b20" providerId="LiveId" clId="{C9A1EA90-F9AC-4199-BA26-BB6BEDC6579C}" dt="2024-01-11T20:26:22.056" v="721" actId="20577"/>
      <pc:docMkLst>
        <pc:docMk/>
      </pc:docMkLst>
      <pc:sldChg chg="modSp mod modNotes">
        <pc:chgData name="Adan Reyes" userId="4fb6d52fa92e0b20" providerId="LiveId" clId="{C9A1EA90-F9AC-4199-BA26-BB6BEDC6579C}" dt="2024-01-11T20:24:42.966" v="611"/>
        <pc:sldMkLst>
          <pc:docMk/>
          <pc:sldMk cId="0" sldId="256"/>
        </pc:sldMkLst>
        <pc:spChg chg="mod">
          <ac:chgData name="Adan Reyes" userId="4fb6d52fa92e0b20" providerId="LiveId" clId="{C9A1EA90-F9AC-4199-BA26-BB6BEDC6579C}" dt="2024-01-11T20:15:04.361" v="347" actId="20577"/>
          <ac:spMkLst>
            <pc:docMk/>
            <pc:sldMk cId="0" sldId="256"/>
            <ac:spMk id="62" creationId="{00000000-0000-0000-0000-000000000000}"/>
          </ac:spMkLst>
        </pc:spChg>
      </pc:sldChg>
      <pc:sldChg chg="modNotes">
        <pc:chgData name="Adan Reyes" userId="4fb6d52fa92e0b20" providerId="LiveId" clId="{C9A1EA90-F9AC-4199-BA26-BB6BEDC6579C}" dt="2024-01-11T20:24:42.966" v="611"/>
        <pc:sldMkLst>
          <pc:docMk/>
          <pc:sldMk cId="0" sldId="257"/>
        </pc:sldMkLst>
      </pc:sldChg>
      <pc:sldChg chg="modNotes">
        <pc:chgData name="Adan Reyes" userId="4fb6d52fa92e0b20" providerId="LiveId" clId="{C9A1EA90-F9AC-4199-BA26-BB6BEDC6579C}" dt="2024-01-11T20:24:42.966" v="611"/>
        <pc:sldMkLst>
          <pc:docMk/>
          <pc:sldMk cId="0" sldId="258"/>
        </pc:sldMkLst>
      </pc:sldChg>
      <pc:sldChg chg="modNotes">
        <pc:chgData name="Adan Reyes" userId="4fb6d52fa92e0b20" providerId="LiveId" clId="{C9A1EA90-F9AC-4199-BA26-BB6BEDC6579C}" dt="2024-01-11T20:24:42.966" v="611"/>
        <pc:sldMkLst>
          <pc:docMk/>
          <pc:sldMk cId="0" sldId="259"/>
        </pc:sldMkLst>
      </pc:sldChg>
      <pc:sldChg chg="del">
        <pc:chgData name="Adan Reyes" userId="4fb6d52fa92e0b20" providerId="LiveId" clId="{C9A1EA90-F9AC-4199-BA26-BB6BEDC6579C}" dt="2024-01-11T20:11:46.029" v="320" actId="47"/>
        <pc:sldMkLst>
          <pc:docMk/>
          <pc:sldMk cId="0" sldId="260"/>
        </pc:sldMkLst>
      </pc:sldChg>
      <pc:sldChg chg="del">
        <pc:chgData name="Adan Reyes" userId="4fb6d52fa92e0b20" providerId="LiveId" clId="{C9A1EA90-F9AC-4199-BA26-BB6BEDC6579C}" dt="2024-01-11T20:11:49.703" v="321" actId="47"/>
        <pc:sldMkLst>
          <pc:docMk/>
          <pc:sldMk cId="0" sldId="261"/>
        </pc:sldMkLst>
      </pc:sldChg>
      <pc:sldChg chg="modNotes">
        <pc:chgData name="Adan Reyes" userId="4fb6d52fa92e0b20" providerId="LiveId" clId="{C9A1EA90-F9AC-4199-BA26-BB6BEDC6579C}" dt="2024-01-11T20:24:42.966" v="611"/>
        <pc:sldMkLst>
          <pc:docMk/>
          <pc:sldMk cId="0" sldId="263"/>
        </pc:sldMkLst>
      </pc:sldChg>
      <pc:sldChg chg="del">
        <pc:chgData name="Adan Reyes" userId="4fb6d52fa92e0b20" providerId="LiveId" clId="{C9A1EA90-F9AC-4199-BA26-BB6BEDC6579C}" dt="2024-01-11T20:11:54.471" v="324" actId="47"/>
        <pc:sldMkLst>
          <pc:docMk/>
          <pc:sldMk cId="0" sldId="264"/>
        </pc:sldMkLst>
      </pc:sldChg>
      <pc:sldChg chg="del">
        <pc:chgData name="Adan Reyes" userId="4fb6d52fa92e0b20" providerId="LiveId" clId="{C9A1EA90-F9AC-4199-BA26-BB6BEDC6579C}" dt="2024-01-11T20:11:55.541" v="325" actId="47"/>
        <pc:sldMkLst>
          <pc:docMk/>
          <pc:sldMk cId="0" sldId="265"/>
        </pc:sldMkLst>
      </pc:sldChg>
      <pc:sldChg chg="modNotes">
        <pc:chgData name="Adan Reyes" userId="4fb6d52fa92e0b20" providerId="LiveId" clId="{C9A1EA90-F9AC-4199-BA26-BB6BEDC6579C}" dt="2024-01-11T20:24:42.966" v="611"/>
        <pc:sldMkLst>
          <pc:docMk/>
          <pc:sldMk cId="0" sldId="266"/>
        </pc:sldMkLst>
      </pc:sldChg>
      <pc:sldChg chg="del">
        <pc:chgData name="Adan Reyes" userId="4fb6d52fa92e0b20" providerId="LiveId" clId="{C9A1EA90-F9AC-4199-BA26-BB6BEDC6579C}" dt="2024-01-11T20:11:57.587" v="327" actId="47"/>
        <pc:sldMkLst>
          <pc:docMk/>
          <pc:sldMk cId="0" sldId="267"/>
        </pc:sldMkLst>
      </pc:sldChg>
      <pc:sldChg chg="del">
        <pc:chgData name="Adan Reyes" userId="4fb6d52fa92e0b20" providerId="LiveId" clId="{C9A1EA90-F9AC-4199-BA26-BB6BEDC6579C}" dt="2024-01-11T20:11:58.230" v="328" actId="47"/>
        <pc:sldMkLst>
          <pc:docMk/>
          <pc:sldMk cId="0" sldId="268"/>
        </pc:sldMkLst>
      </pc:sldChg>
      <pc:sldChg chg="modSp mod modNotes">
        <pc:chgData name="Adan Reyes" userId="4fb6d52fa92e0b20" providerId="LiveId" clId="{C9A1EA90-F9AC-4199-BA26-BB6BEDC6579C}" dt="2024-01-11T20:24:42.966" v="611"/>
        <pc:sldMkLst>
          <pc:docMk/>
          <pc:sldMk cId="0" sldId="269"/>
        </pc:sldMkLst>
        <pc:spChg chg="mod">
          <ac:chgData name="Adan Reyes" userId="4fb6d52fa92e0b20" providerId="LiveId" clId="{C9A1EA90-F9AC-4199-BA26-BB6BEDC6579C}" dt="2024-01-11T20:19:05.557" v="585" actId="20577"/>
          <ac:spMkLst>
            <pc:docMk/>
            <pc:sldMk cId="0" sldId="269"/>
            <ac:spMk id="214" creationId="{00000000-0000-0000-0000-000000000000}"/>
          </ac:spMkLst>
        </pc:spChg>
      </pc:sldChg>
      <pc:sldChg chg="del">
        <pc:chgData name="Adan Reyes" userId="4fb6d52fa92e0b20" providerId="LiveId" clId="{C9A1EA90-F9AC-4199-BA26-BB6BEDC6579C}" dt="2024-01-11T20:12:00.492" v="330" actId="47"/>
        <pc:sldMkLst>
          <pc:docMk/>
          <pc:sldMk cId="0" sldId="270"/>
        </pc:sldMkLst>
      </pc:sldChg>
      <pc:sldChg chg="del">
        <pc:chgData name="Adan Reyes" userId="4fb6d52fa92e0b20" providerId="LiveId" clId="{C9A1EA90-F9AC-4199-BA26-BB6BEDC6579C}" dt="2024-01-11T20:12:14.268" v="336" actId="47"/>
        <pc:sldMkLst>
          <pc:docMk/>
          <pc:sldMk cId="0" sldId="271"/>
        </pc:sldMkLst>
      </pc:sldChg>
      <pc:sldChg chg="del">
        <pc:chgData name="Adan Reyes" userId="4fb6d52fa92e0b20" providerId="LiveId" clId="{C9A1EA90-F9AC-4199-BA26-BB6BEDC6579C}" dt="2024-01-11T20:12:02.079" v="331" actId="47"/>
        <pc:sldMkLst>
          <pc:docMk/>
          <pc:sldMk cId="0" sldId="272"/>
        </pc:sldMkLst>
      </pc:sldChg>
      <pc:sldChg chg="del">
        <pc:chgData name="Adan Reyes" userId="4fb6d52fa92e0b20" providerId="LiveId" clId="{C9A1EA90-F9AC-4199-BA26-BB6BEDC6579C}" dt="2024-01-11T20:12:03.556" v="332" actId="47"/>
        <pc:sldMkLst>
          <pc:docMk/>
          <pc:sldMk cId="0" sldId="273"/>
        </pc:sldMkLst>
      </pc:sldChg>
      <pc:sldChg chg="del">
        <pc:chgData name="Adan Reyes" userId="4fb6d52fa92e0b20" providerId="LiveId" clId="{C9A1EA90-F9AC-4199-BA26-BB6BEDC6579C}" dt="2024-01-11T20:12:12.811" v="335" actId="47"/>
        <pc:sldMkLst>
          <pc:docMk/>
          <pc:sldMk cId="0" sldId="274"/>
        </pc:sldMkLst>
      </pc:sldChg>
      <pc:sldChg chg="del">
        <pc:chgData name="Adan Reyes" userId="4fb6d52fa92e0b20" providerId="LiveId" clId="{C9A1EA90-F9AC-4199-BA26-BB6BEDC6579C}" dt="2024-01-11T20:12:11.268" v="333" actId="47"/>
        <pc:sldMkLst>
          <pc:docMk/>
          <pc:sldMk cId="0" sldId="275"/>
        </pc:sldMkLst>
      </pc:sldChg>
      <pc:sldChg chg="del">
        <pc:chgData name="Adan Reyes" userId="4fb6d52fa92e0b20" providerId="LiveId" clId="{C9A1EA90-F9AC-4199-BA26-BB6BEDC6579C}" dt="2024-01-11T20:12:12.228" v="334" actId="47"/>
        <pc:sldMkLst>
          <pc:docMk/>
          <pc:sldMk cId="0" sldId="276"/>
        </pc:sldMkLst>
      </pc:sldChg>
      <pc:sldChg chg="del">
        <pc:chgData name="Adan Reyes" userId="4fb6d52fa92e0b20" providerId="LiveId" clId="{C9A1EA90-F9AC-4199-BA26-BB6BEDC6579C}" dt="2024-01-11T20:11:50.867" v="322" actId="47"/>
        <pc:sldMkLst>
          <pc:docMk/>
          <pc:sldMk cId="3488364695" sldId="277"/>
        </pc:sldMkLst>
      </pc:sldChg>
      <pc:sldChg chg="del">
        <pc:chgData name="Adan Reyes" userId="4fb6d52fa92e0b20" providerId="LiveId" clId="{C9A1EA90-F9AC-4199-BA26-BB6BEDC6579C}" dt="2024-01-11T20:05:29.694" v="0" actId="47"/>
        <pc:sldMkLst>
          <pc:docMk/>
          <pc:sldMk cId="885466606" sldId="278"/>
        </pc:sldMkLst>
      </pc:sldChg>
      <pc:sldChg chg="del">
        <pc:chgData name="Adan Reyes" userId="4fb6d52fa92e0b20" providerId="LiveId" clId="{C9A1EA90-F9AC-4199-BA26-BB6BEDC6579C}" dt="2024-01-11T20:11:43.112" v="319" actId="47"/>
        <pc:sldMkLst>
          <pc:docMk/>
          <pc:sldMk cId="1722388109" sldId="280"/>
        </pc:sldMkLst>
      </pc:sldChg>
      <pc:sldChg chg="delSp modSp mod ord modNotes">
        <pc:chgData name="Adan Reyes" userId="4fb6d52fa92e0b20" providerId="LiveId" clId="{C9A1EA90-F9AC-4199-BA26-BB6BEDC6579C}" dt="2024-01-11T20:24:42.966" v="611"/>
        <pc:sldMkLst>
          <pc:docMk/>
          <pc:sldMk cId="1437012970" sldId="281"/>
        </pc:sldMkLst>
        <pc:spChg chg="mod">
          <ac:chgData name="Adan Reyes" userId="4fb6d52fa92e0b20" providerId="LiveId" clId="{C9A1EA90-F9AC-4199-BA26-BB6BEDC6579C}" dt="2024-01-11T20:09:01.280" v="287" actId="1037"/>
          <ac:spMkLst>
            <pc:docMk/>
            <pc:sldMk cId="1437012970" sldId="281"/>
            <ac:spMk id="107" creationId="{00000000-0000-0000-0000-000000000000}"/>
          </ac:spMkLst>
        </pc:spChg>
        <pc:spChg chg="mod">
          <ac:chgData name="Adan Reyes" userId="4fb6d52fa92e0b20" providerId="LiveId" clId="{C9A1EA90-F9AC-4199-BA26-BB6BEDC6579C}" dt="2024-01-11T20:10:12.293" v="299" actId="20577"/>
          <ac:spMkLst>
            <pc:docMk/>
            <pc:sldMk cId="1437012970" sldId="281"/>
            <ac:spMk id="108" creationId="{00000000-0000-0000-0000-000000000000}"/>
          </ac:spMkLst>
        </pc:spChg>
        <pc:spChg chg="mod">
          <ac:chgData name="Adan Reyes" userId="4fb6d52fa92e0b20" providerId="LiveId" clId="{C9A1EA90-F9AC-4199-BA26-BB6BEDC6579C}" dt="2024-01-11T20:09:01.280" v="287" actId="1037"/>
          <ac:spMkLst>
            <pc:docMk/>
            <pc:sldMk cId="1437012970" sldId="281"/>
            <ac:spMk id="114" creationId="{00000000-0000-0000-0000-000000000000}"/>
          </ac:spMkLst>
        </pc:spChg>
        <pc:spChg chg="mod">
          <ac:chgData name="Adan Reyes" userId="4fb6d52fa92e0b20" providerId="LiveId" clId="{C9A1EA90-F9AC-4199-BA26-BB6BEDC6579C}" dt="2024-01-11T20:09:01.280" v="287" actId="1037"/>
          <ac:spMkLst>
            <pc:docMk/>
            <pc:sldMk cId="1437012970" sldId="281"/>
            <ac:spMk id="115" creationId="{00000000-0000-0000-0000-000000000000}"/>
          </ac:spMkLst>
        </pc:spChg>
        <pc:spChg chg="mod">
          <ac:chgData name="Adan Reyes" userId="4fb6d52fa92e0b20" providerId="LiveId" clId="{C9A1EA90-F9AC-4199-BA26-BB6BEDC6579C}" dt="2024-01-11T20:09:01.280" v="287" actId="1037"/>
          <ac:spMkLst>
            <pc:docMk/>
            <pc:sldMk cId="1437012970" sldId="281"/>
            <ac:spMk id="116" creationId="{00000000-0000-0000-0000-000000000000}"/>
          </ac:spMkLst>
        </pc:spChg>
        <pc:spChg chg="mod">
          <ac:chgData name="Adan Reyes" userId="4fb6d52fa92e0b20" providerId="LiveId" clId="{C9A1EA90-F9AC-4199-BA26-BB6BEDC6579C}" dt="2024-01-11T20:09:01.280" v="287" actId="1037"/>
          <ac:spMkLst>
            <pc:docMk/>
            <pc:sldMk cId="1437012970" sldId="281"/>
            <ac:spMk id="117" creationId="{00000000-0000-0000-0000-000000000000}"/>
          </ac:spMkLst>
        </pc:spChg>
        <pc:spChg chg="mod">
          <ac:chgData name="Adan Reyes" userId="4fb6d52fa92e0b20" providerId="LiveId" clId="{C9A1EA90-F9AC-4199-BA26-BB6BEDC6579C}" dt="2024-01-11T20:09:01.280" v="287" actId="1037"/>
          <ac:spMkLst>
            <pc:docMk/>
            <pc:sldMk cId="1437012970" sldId="281"/>
            <ac:spMk id="118" creationId="{00000000-0000-0000-0000-000000000000}"/>
          </ac:spMkLst>
        </pc:spChg>
        <pc:spChg chg="mod">
          <ac:chgData name="Adan Reyes" userId="4fb6d52fa92e0b20" providerId="LiveId" clId="{C9A1EA90-F9AC-4199-BA26-BB6BEDC6579C}" dt="2024-01-11T20:09:01.280" v="287" actId="1037"/>
          <ac:spMkLst>
            <pc:docMk/>
            <pc:sldMk cId="1437012970" sldId="281"/>
            <ac:spMk id="120" creationId="{00000000-0000-0000-0000-000000000000}"/>
          </ac:spMkLst>
        </pc:spChg>
        <pc:spChg chg="mod">
          <ac:chgData name="Adan Reyes" userId="4fb6d52fa92e0b20" providerId="LiveId" clId="{C9A1EA90-F9AC-4199-BA26-BB6BEDC6579C}" dt="2024-01-11T20:09:01.280" v="287" actId="1037"/>
          <ac:spMkLst>
            <pc:docMk/>
            <pc:sldMk cId="1437012970" sldId="281"/>
            <ac:spMk id="121" creationId="{00000000-0000-0000-0000-000000000000}"/>
          </ac:spMkLst>
        </pc:spChg>
        <pc:spChg chg="mod">
          <ac:chgData name="Adan Reyes" userId="4fb6d52fa92e0b20" providerId="LiveId" clId="{C9A1EA90-F9AC-4199-BA26-BB6BEDC6579C}" dt="2024-01-11T20:09:01.280" v="287" actId="1037"/>
          <ac:spMkLst>
            <pc:docMk/>
            <pc:sldMk cId="1437012970" sldId="281"/>
            <ac:spMk id="122" creationId="{00000000-0000-0000-0000-000000000000}"/>
          </ac:spMkLst>
        </pc:spChg>
        <pc:spChg chg="mod">
          <ac:chgData name="Adan Reyes" userId="4fb6d52fa92e0b20" providerId="LiveId" clId="{C9A1EA90-F9AC-4199-BA26-BB6BEDC6579C}" dt="2024-01-11T20:09:01.280" v="287" actId="1037"/>
          <ac:spMkLst>
            <pc:docMk/>
            <pc:sldMk cId="1437012970" sldId="281"/>
            <ac:spMk id="123" creationId="{00000000-0000-0000-0000-000000000000}"/>
          </ac:spMkLst>
        </pc:spChg>
        <pc:spChg chg="mod">
          <ac:chgData name="Adan Reyes" userId="4fb6d52fa92e0b20" providerId="LiveId" clId="{C9A1EA90-F9AC-4199-BA26-BB6BEDC6579C}" dt="2024-01-11T20:09:01.280" v="287" actId="1037"/>
          <ac:spMkLst>
            <pc:docMk/>
            <pc:sldMk cId="1437012970" sldId="281"/>
            <ac:spMk id="125" creationId="{00000000-0000-0000-0000-000000000000}"/>
          </ac:spMkLst>
        </pc:spChg>
        <pc:spChg chg="mod">
          <ac:chgData name="Adan Reyes" userId="4fb6d52fa92e0b20" providerId="LiveId" clId="{C9A1EA90-F9AC-4199-BA26-BB6BEDC6579C}" dt="2024-01-11T20:09:01.280" v="287" actId="1037"/>
          <ac:spMkLst>
            <pc:docMk/>
            <pc:sldMk cId="1437012970" sldId="281"/>
            <ac:spMk id="126" creationId="{00000000-0000-0000-0000-000000000000}"/>
          </ac:spMkLst>
        </pc:spChg>
        <pc:spChg chg="mod">
          <ac:chgData name="Adan Reyes" userId="4fb6d52fa92e0b20" providerId="LiveId" clId="{C9A1EA90-F9AC-4199-BA26-BB6BEDC6579C}" dt="2024-01-11T20:09:01.280" v="287" actId="1037"/>
          <ac:spMkLst>
            <pc:docMk/>
            <pc:sldMk cId="1437012970" sldId="281"/>
            <ac:spMk id="127" creationId="{00000000-0000-0000-0000-000000000000}"/>
          </ac:spMkLst>
        </pc:spChg>
        <pc:spChg chg="mod">
          <ac:chgData name="Adan Reyes" userId="4fb6d52fa92e0b20" providerId="LiveId" clId="{C9A1EA90-F9AC-4199-BA26-BB6BEDC6579C}" dt="2024-01-11T20:09:01.280" v="287" actId="1037"/>
          <ac:spMkLst>
            <pc:docMk/>
            <pc:sldMk cId="1437012970" sldId="281"/>
            <ac:spMk id="128" creationId="{00000000-0000-0000-0000-000000000000}"/>
          </ac:spMkLst>
        </pc:spChg>
        <pc:spChg chg="mod">
          <ac:chgData name="Adan Reyes" userId="4fb6d52fa92e0b20" providerId="LiveId" clId="{C9A1EA90-F9AC-4199-BA26-BB6BEDC6579C}" dt="2024-01-11T20:09:01.280" v="287" actId="1037"/>
          <ac:spMkLst>
            <pc:docMk/>
            <pc:sldMk cId="1437012970" sldId="281"/>
            <ac:spMk id="130" creationId="{00000000-0000-0000-0000-000000000000}"/>
          </ac:spMkLst>
        </pc:spChg>
        <pc:spChg chg="mod">
          <ac:chgData name="Adan Reyes" userId="4fb6d52fa92e0b20" providerId="LiveId" clId="{C9A1EA90-F9AC-4199-BA26-BB6BEDC6579C}" dt="2024-01-11T20:09:01.280" v="287" actId="1037"/>
          <ac:spMkLst>
            <pc:docMk/>
            <pc:sldMk cId="1437012970" sldId="281"/>
            <ac:spMk id="131" creationId="{00000000-0000-0000-0000-000000000000}"/>
          </ac:spMkLst>
        </pc:spChg>
        <pc:spChg chg="mod">
          <ac:chgData name="Adan Reyes" userId="4fb6d52fa92e0b20" providerId="LiveId" clId="{C9A1EA90-F9AC-4199-BA26-BB6BEDC6579C}" dt="2024-01-11T20:09:01.280" v="287" actId="1037"/>
          <ac:spMkLst>
            <pc:docMk/>
            <pc:sldMk cId="1437012970" sldId="281"/>
            <ac:spMk id="132" creationId="{00000000-0000-0000-0000-000000000000}"/>
          </ac:spMkLst>
        </pc:spChg>
        <pc:spChg chg="mod">
          <ac:chgData name="Adan Reyes" userId="4fb6d52fa92e0b20" providerId="LiveId" clId="{C9A1EA90-F9AC-4199-BA26-BB6BEDC6579C}" dt="2024-01-11T20:09:01.280" v="287" actId="1037"/>
          <ac:spMkLst>
            <pc:docMk/>
            <pc:sldMk cId="1437012970" sldId="281"/>
            <ac:spMk id="133" creationId="{00000000-0000-0000-0000-000000000000}"/>
          </ac:spMkLst>
        </pc:spChg>
        <pc:spChg chg="del">
          <ac:chgData name="Adan Reyes" userId="4fb6d52fa92e0b20" providerId="LiveId" clId="{C9A1EA90-F9AC-4199-BA26-BB6BEDC6579C}" dt="2024-01-11T20:07:14.140" v="78" actId="478"/>
          <ac:spMkLst>
            <pc:docMk/>
            <pc:sldMk cId="1437012970" sldId="281"/>
            <ac:spMk id="135" creationId="{00000000-0000-0000-0000-000000000000}"/>
          </ac:spMkLst>
        </pc:spChg>
        <pc:spChg chg="del">
          <ac:chgData name="Adan Reyes" userId="4fb6d52fa92e0b20" providerId="LiveId" clId="{C9A1EA90-F9AC-4199-BA26-BB6BEDC6579C}" dt="2024-01-11T20:07:14.140" v="78" actId="478"/>
          <ac:spMkLst>
            <pc:docMk/>
            <pc:sldMk cId="1437012970" sldId="281"/>
            <ac:spMk id="136" creationId="{00000000-0000-0000-0000-000000000000}"/>
          </ac:spMkLst>
        </pc:spChg>
        <pc:spChg chg="del mod">
          <ac:chgData name="Adan Reyes" userId="4fb6d52fa92e0b20" providerId="LiveId" clId="{C9A1EA90-F9AC-4199-BA26-BB6BEDC6579C}" dt="2024-01-11T20:07:19.086" v="81" actId="478"/>
          <ac:spMkLst>
            <pc:docMk/>
            <pc:sldMk cId="1437012970" sldId="281"/>
            <ac:spMk id="137" creationId="{00000000-0000-0000-0000-000000000000}"/>
          </ac:spMkLst>
        </pc:spChg>
        <pc:spChg chg="del mod">
          <ac:chgData name="Adan Reyes" userId="4fb6d52fa92e0b20" providerId="LiveId" clId="{C9A1EA90-F9AC-4199-BA26-BB6BEDC6579C}" dt="2024-01-11T20:07:19.935" v="82" actId="478"/>
          <ac:spMkLst>
            <pc:docMk/>
            <pc:sldMk cId="1437012970" sldId="281"/>
            <ac:spMk id="138" creationId="{00000000-0000-0000-0000-000000000000}"/>
          </ac:spMkLst>
        </pc:spChg>
        <pc:spChg chg="mod">
          <ac:chgData name="Adan Reyes" userId="4fb6d52fa92e0b20" providerId="LiveId" clId="{C9A1EA90-F9AC-4199-BA26-BB6BEDC6579C}" dt="2024-01-11T20:09:01.280" v="287" actId="1037"/>
          <ac:spMkLst>
            <pc:docMk/>
            <pc:sldMk cId="1437012970" sldId="281"/>
            <ac:spMk id="140" creationId="{00000000-0000-0000-0000-000000000000}"/>
          </ac:spMkLst>
        </pc:spChg>
        <pc:spChg chg="mod">
          <ac:chgData name="Adan Reyes" userId="4fb6d52fa92e0b20" providerId="LiveId" clId="{C9A1EA90-F9AC-4199-BA26-BB6BEDC6579C}" dt="2024-01-11T20:09:01.280" v="287" actId="1037"/>
          <ac:spMkLst>
            <pc:docMk/>
            <pc:sldMk cId="1437012970" sldId="281"/>
            <ac:spMk id="141" creationId="{00000000-0000-0000-0000-000000000000}"/>
          </ac:spMkLst>
        </pc:spChg>
        <pc:spChg chg="mod">
          <ac:chgData name="Adan Reyes" userId="4fb6d52fa92e0b20" providerId="LiveId" clId="{C9A1EA90-F9AC-4199-BA26-BB6BEDC6579C}" dt="2024-01-11T20:09:01.280" v="287" actId="1037"/>
          <ac:spMkLst>
            <pc:docMk/>
            <pc:sldMk cId="1437012970" sldId="281"/>
            <ac:spMk id="142" creationId="{00000000-0000-0000-0000-000000000000}"/>
          </ac:spMkLst>
        </pc:spChg>
        <pc:spChg chg="mod">
          <ac:chgData name="Adan Reyes" userId="4fb6d52fa92e0b20" providerId="LiveId" clId="{C9A1EA90-F9AC-4199-BA26-BB6BEDC6579C}" dt="2024-01-11T20:09:01.280" v="287" actId="1037"/>
          <ac:spMkLst>
            <pc:docMk/>
            <pc:sldMk cId="1437012970" sldId="281"/>
            <ac:spMk id="143" creationId="{00000000-0000-0000-0000-000000000000}"/>
          </ac:spMkLst>
        </pc:spChg>
        <pc:spChg chg="mod">
          <ac:chgData name="Adan Reyes" userId="4fb6d52fa92e0b20" providerId="LiveId" clId="{C9A1EA90-F9AC-4199-BA26-BB6BEDC6579C}" dt="2024-01-11T20:09:01.280" v="287" actId="1037"/>
          <ac:spMkLst>
            <pc:docMk/>
            <pc:sldMk cId="1437012970" sldId="281"/>
            <ac:spMk id="144" creationId="{00000000-0000-0000-0000-000000000000}"/>
          </ac:spMkLst>
        </pc:spChg>
        <pc:spChg chg="mod">
          <ac:chgData name="Adan Reyes" userId="4fb6d52fa92e0b20" providerId="LiveId" clId="{C9A1EA90-F9AC-4199-BA26-BB6BEDC6579C}" dt="2024-01-11T20:09:01.280" v="287" actId="1037"/>
          <ac:spMkLst>
            <pc:docMk/>
            <pc:sldMk cId="1437012970" sldId="281"/>
            <ac:spMk id="145" creationId="{00000000-0000-0000-0000-000000000000}"/>
          </ac:spMkLst>
        </pc:spChg>
        <pc:spChg chg="mod">
          <ac:chgData name="Adan Reyes" userId="4fb6d52fa92e0b20" providerId="LiveId" clId="{C9A1EA90-F9AC-4199-BA26-BB6BEDC6579C}" dt="2024-01-11T20:09:01.280" v="287" actId="1037"/>
          <ac:spMkLst>
            <pc:docMk/>
            <pc:sldMk cId="1437012970" sldId="281"/>
            <ac:spMk id="146" creationId="{00000000-0000-0000-0000-000000000000}"/>
          </ac:spMkLst>
        </pc:spChg>
        <pc:spChg chg="mod">
          <ac:chgData name="Adan Reyes" userId="4fb6d52fa92e0b20" providerId="LiveId" clId="{C9A1EA90-F9AC-4199-BA26-BB6BEDC6579C}" dt="2024-01-11T20:09:01.280" v="287" actId="1037"/>
          <ac:spMkLst>
            <pc:docMk/>
            <pc:sldMk cId="1437012970" sldId="281"/>
            <ac:spMk id="147" creationId="{00000000-0000-0000-0000-000000000000}"/>
          </ac:spMkLst>
        </pc:spChg>
        <pc:spChg chg="mod">
          <ac:chgData name="Adan Reyes" userId="4fb6d52fa92e0b20" providerId="LiveId" clId="{C9A1EA90-F9AC-4199-BA26-BB6BEDC6579C}" dt="2024-01-11T20:09:01.280" v="287" actId="1037"/>
          <ac:spMkLst>
            <pc:docMk/>
            <pc:sldMk cId="1437012970" sldId="281"/>
            <ac:spMk id="148" creationId="{00000000-0000-0000-0000-000000000000}"/>
          </ac:spMkLst>
        </pc:spChg>
        <pc:spChg chg="del">
          <ac:chgData name="Adan Reyes" userId="4fb6d52fa92e0b20" providerId="LiveId" clId="{C9A1EA90-F9AC-4199-BA26-BB6BEDC6579C}" dt="2024-01-11T20:07:14.140" v="78" actId="478"/>
          <ac:spMkLst>
            <pc:docMk/>
            <pc:sldMk cId="1437012970" sldId="281"/>
            <ac:spMk id="149" creationId="{00000000-0000-0000-0000-000000000000}"/>
          </ac:spMkLst>
        </pc:spChg>
        <pc:grpChg chg="mod">
          <ac:chgData name="Adan Reyes" userId="4fb6d52fa92e0b20" providerId="LiveId" clId="{C9A1EA90-F9AC-4199-BA26-BB6BEDC6579C}" dt="2024-01-11T20:09:06.596" v="288" actId="14100"/>
          <ac:grpSpMkLst>
            <pc:docMk/>
            <pc:sldMk cId="1437012970" sldId="281"/>
            <ac:grpSpMk id="110" creationId="{00000000-0000-0000-0000-000000000000}"/>
          </ac:grpSpMkLst>
        </pc:grpChg>
        <pc:cxnChg chg="mod">
          <ac:chgData name="Adan Reyes" userId="4fb6d52fa92e0b20" providerId="LiveId" clId="{C9A1EA90-F9AC-4199-BA26-BB6BEDC6579C}" dt="2024-01-11T20:09:01.280" v="287" actId="1037"/>
          <ac:cxnSpMkLst>
            <pc:docMk/>
            <pc:sldMk cId="1437012970" sldId="281"/>
            <ac:cxnSpMk id="113" creationId="{00000000-0000-0000-0000-000000000000}"/>
          </ac:cxnSpMkLst>
        </pc:cxnChg>
        <pc:cxnChg chg="mod">
          <ac:chgData name="Adan Reyes" userId="4fb6d52fa92e0b20" providerId="LiveId" clId="{C9A1EA90-F9AC-4199-BA26-BB6BEDC6579C}" dt="2024-01-11T20:09:01.280" v="287" actId="1037"/>
          <ac:cxnSpMkLst>
            <pc:docMk/>
            <pc:sldMk cId="1437012970" sldId="281"/>
            <ac:cxnSpMk id="119" creationId="{00000000-0000-0000-0000-000000000000}"/>
          </ac:cxnSpMkLst>
        </pc:cxnChg>
        <pc:cxnChg chg="mod">
          <ac:chgData name="Adan Reyes" userId="4fb6d52fa92e0b20" providerId="LiveId" clId="{C9A1EA90-F9AC-4199-BA26-BB6BEDC6579C}" dt="2024-01-11T20:09:01.280" v="287" actId="1037"/>
          <ac:cxnSpMkLst>
            <pc:docMk/>
            <pc:sldMk cId="1437012970" sldId="281"/>
            <ac:cxnSpMk id="124" creationId="{00000000-0000-0000-0000-000000000000}"/>
          </ac:cxnSpMkLst>
        </pc:cxnChg>
        <pc:cxnChg chg="mod">
          <ac:chgData name="Adan Reyes" userId="4fb6d52fa92e0b20" providerId="LiveId" clId="{C9A1EA90-F9AC-4199-BA26-BB6BEDC6579C}" dt="2024-01-11T20:09:01.280" v="287" actId="1037"/>
          <ac:cxnSpMkLst>
            <pc:docMk/>
            <pc:sldMk cId="1437012970" sldId="281"/>
            <ac:cxnSpMk id="129" creationId="{00000000-0000-0000-0000-000000000000}"/>
          </ac:cxnSpMkLst>
        </pc:cxnChg>
        <pc:cxnChg chg="del">
          <ac:chgData name="Adan Reyes" userId="4fb6d52fa92e0b20" providerId="LiveId" clId="{C9A1EA90-F9AC-4199-BA26-BB6BEDC6579C}" dt="2024-01-11T20:07:14.140" v="78" actId="478"/>
          <ac:cxnSpMkLst>
            <pc:docMk/>
            <pc:sldMk cId="1437012970" sldId="281"/>
            <ac:cxnSpMk id="134" creationId="{00000000-0000-0000-0000-000000000000}"/>
          </ac:cxnSpMkLst>
        </pc:cxnChg>
        <pc:cxnChg chg="mod">
          <ac:chgData name="Adan Reyes" userId="4fb6d52fa92e0b20" providerId="LiveId" clId="{C9A1EA90-F9AC-4199-BA26-BB6BEDC6579C}" dt="2024-01-11T20:09:01.280" v="287" actId="1037"/>
          <ac:cxnSpMkLst>
            <pc:docMk/>
            <pc:sldMk cId="1437012970" sldId="281"/>
            <ac:cxnSpMk id="139" creationId="{00000000-0000-0000-0000-000000000000}"/>
          </ac:cxnSpMkLst>
        </pc:cxnChg>
      </pc:sldChg>
      <pc:sldChg chg="del">
        <pc:chgData name="Adan Reyes" userId="4fb6d52fa92e0b20" providerId="LiveId" clId="{C9A1EA90-F9AC-4199-BA26-BB6BEDC6579C}" dt="2024-01-11T20:11:58.820" v="329" actId="47"/>
        <pc:sldMkLst>
          <pc:docMk/>
          <pc:sldMk cId="2230819203" sldId="282"/>
        </pc:sldMkLst>
      </pc:sldChg>
      <pc:sldChg chg="modNotes">
        <pc:chgData name="Adan Reyes" userId="4fb6d52fa92e0b20" providerId="LiveId" clId="{C9A1EA90-F9AC-4199-BA26-BB6BEDC6579C}" dt="2024-01-11T20:24:42.966" v="611"/>
        <pc:sldMkLst>
          <pc:docMk/>
          <pc:sldMk cId="3971340132" sldId="283"/>
        </pc:sldMkLst>
      </pc:sldChg>
      <pc:sldChg chg="modNotes">
        <pc:chgData name="Adan Reyes" userId="4fb6d52fa92e0b20" providerId="LiveId" clId="{C9A1EA90-F9AC-4199-BA26-BB6BEDC6579C}" dt="2024-01-11T20:24:42.966" v="611"/>
        <pc:sldMkLst>
          <pc:docMk/>
          <pc:sldMk cId="2948247809" sldId="284"/>
        </pc:sldMkLst>
      </pc:sldChg>
      <pc:sldChg chg="modSp mod modNotes">
        <pc:chgData name="Adan Reyes" userId="4fb6d52fa92e0b20" providerId="LiveId" clId="{C9A1EA90-F9AC-4199-BA26-BB6BEDC6579C}" dt="2024-01-11T20:24:42.966" v="611"/>
        <pc:sldMkLst>
          <pc:docMk/>
          <pc:sldMk cId="417379141" sldId="285"/>
        </pc:sldMkLst>
        <pc:graphicFrameChg chg="mod modGraphic">
          <ac:chgData name="Adan Reyes" userId="4fb6d52fa92e0b20" providerId="LiveId" clId="{C9A1EA90-F9AC-4199-BA26-BB6BEDC6579C}" dt="2024-01-11T20:11:09.697" v="318" actId="1036"/>
          <ac:graphicFrameMkLst>
            <pc:docMk/>
            <pc:sldMk cId="417379141" sldId="285"/>
            <ac:graphicFrameMk id="3" creationId="{C9C8E1AA-38AE-3657-7C18-A9B293B2CEA8}"/>
          </ac:graphicFrameMkLst>
        </pc:graphicFrameChg>
      </pc:sldChg>
      <pc:sldChg chg="modNotes">
        <pc:chgData name="Adan Reyes" userId="4fb6d52fa92e0b20" providerId="LiveId" clId="{C9A1EA90-F9AC-4199-BA26-BB6BEDC6579C}" dt="2024-01-11T20:24:42.966" v="611"/>
        <pc:sldMkLst>
          <pc:docMk/>
          <pc:sldMk cId="2857900572" sldId="286"/>
        </pc:sldMkLst>
      </pc:sldChg>
      <pc:sldChg chg="modNotes">
        <pc:chgData name="Adan Reyes" userId="4fb6d52fa92e0b20" providerId="LiveId" clId="{C9A1EA90-F9AC-4199-BA26-BB6BEDC6579C}" dt="2024-01-11T20:24:42.966" v="611"/>
        <pc:sldMkLst>
          <pc:docMk/>
          <pc:sldMk cId="3715532983" sldId="287"/>
        </pc:sldMkLst>
      </pc:sldChg>
      <pc:sldChg chg="modNotes">
        <pc:chgData name="Adan Reyes" userId="4fb6d52fa92e0b20" providerId="LiveId" clId="{C9A1EA90-F9AC-4199-BA26-BB6BEDC6579C}" dt="2024-01-11T20:24:42.966" v="611"/>
        <pc:sldMkLst>
          <pc:docMk/>
          <pc:sldMk cId="2525473052" sldId="288"/>
        </pc:sldMkLst>
      </pc:sldChg>
      <pc:sldChg chg="modNotes">
        <pc:chgData name="Adan Reyes" userId="4fb6d52fa92e0b20" providerId="LiveId" clId="{C9A1EA90-F9AC-4199-BA26-BB6BEDC6579C}" dt="2024-01-11T20:24:42.966" v="611"/>
        <pc:sldMkLst>
          <pc:docMk/>
          <pc:sldMk cId="3574595996" sldId="289"/>
        </pc:sldMkLst>
      </pc:sldChg>
      <pc:sldChg chg="modNotes">
        <pc:chgData name="Adan Reyes" userId="4fb6d52fa92e0b20" providerId="LiveId" clId="{C9A1EA90-F9AC-4199-BA26-BB6BEDC6579C}" dt="2024-01-11T20:24:42.966" v="611"/>
        <pc:sldMkLst>
          <pc:docMk/>
          <pc:sldMk cId="2050741024" sldId="290"/>
        </pc:sldMkLst>
      </pc:sldChg>
      <pc:sldChg chg="del">
        <pc:chgData name="Adan Reyes" userId="4fb6d52fa92e0b20" providerId="LiveId" clId="{C9A1EA90-F9AC-4199-BA26-BB6BEDC6579C}" dt="2024-01-11T20:11:56.548" v="326" actId="47"/>
        <pc:sldMkLst>
          <pc:docMk/>
          <pc:sldMk cId="2720606236" sldId="291"/>
        </pc:sldMkLst>
      </pc:sldChg>
      <pc:sldChg chg="modNotes">
        <pc:chgData name="Adan Reyes" userId="4fb6d52fa92e0b20" providerId="LiveId" clId="{C9A1EA90-F9AC-4199-BA26-BB6BEDC6579C}" dt="2024-01-11T20:24:42.966" v="611"/>
        <pc:sldMkLst>
          <pc:docMk/>
          <pc:sldMk cId="2098523395" sldId="292"/>
        </pc:sldMkLst>
      </pc:sldChg>
      <pc:sldChg chg="modNotes">
        <pc:chgData name="Adan Reyes" userId="4fb6d52fa92e0b20" providerId="LiveId" clId="{C9A1EA90-F9AC-4199-BA26-BB6BEDC6579C}" dt="2024-01-11T20:24:42.966" v="611"/>
        <pc:sldMkLst>
          <pc:docMk/>
          <pc:sldMk cId="1449210893" sldId="293"/>
        </pc:sldMkLst>
      </pc:sldChg>
      <pc:sldChg chg="del">
        <pc:chgData name="Adan Reyes" userId="4fb6d52fa92e0b20" providerId="LiveId" clId="{C9A1EA90-F9AC-4199-BA26-BB6BEDC6579C}" dt="2024-01-11T20:11:52.112" v="323" actId="47"/>
        <pc:sldMkLst>
          <pc:docMk/>
          <pc:sldMk cId="1397902916" sldId="294"/>
        </pc:sldMkLst>
      </pc:sldChg>
      <pc:sldChg chg="del">
        <pc:chgData name="Adan Reyes" userId="4fb6d52fa92e0b20" providerId="LiveId" clId="{C9A1EA90-F9AC-4199-BA26-BB6BEDC6579C}" dt="2024-01-11T20:05:34.975" v="1" actId="47"/>
        <pc:sldMkLst>
          <pc:docMk/>
          <pc:sldMk cId="365260110" sldId="295"/>
        </pc:sldMkLst>
      </pc:sldChg>
      <pc:sldChg chg="modNotes">
        <pc:chgData name="Adan Reyes" userId="4fb6d52fa92e0b20" providerId="LiveId" clId="{C9A1EA90-F9AC-4199-BA26-BB6BEDC6579C}" dt="2024-01-11T20:24:42.966" v="611"/>
        <pc:sldMkLst>
          <pc:docMk/>
          <pc:sldMk cId="934741956" sldId="296"/>
        </pc:sldMkLst>
      </pc:sldChg>
      <pc:sldChg chg="modNotes">
        <pc:chgData name="Adan Reyes" userId="4fb6d52fa92e0b20" providerId="LiveId" clId="{C9A1EA90-F9AC-4199-BA26-BB6BEDC6579C}" dt="2024-01-11T20:24:42.966" v="611"/>
        <pc:sldMkLst>
          <pc:docMk/>
          <pc:sldMk cId="2221219519" sldId="297"/>
        </pc:sldMkLst>
      </pc:sldChg>
      <pc:sldChg chg="del">
        <pc:chgData name="Adan Reyes" userId="4fb6d52fa92e0b20" providerId="LiveId" clId="{C9A1EA90-F9AC-4199-BA26-BB6BEDC6579C}" dt="2024-01-11T20:16:30.104" v="469" actId="47"/>
        <pc:sldMkLst>
          <pc:docMk/>
          <pc:sldMk cId="3108080381" sldId="298"/>
        </pc:sldMkLst>
      </pc:sldChg>
      <pc:sldChg chg="modNotes">
        <pc:chgData name="Adan Reyes" userId="4fb6d52fa92e0b20" providerId="LiveId" clId="{C9A1EA90-F9AC-4199-BA26-BB6BEDC6579C}" dt="2024-01-11T20:24:42.966" v="611"/>
        <pc:sldMkLst>
          <pc:docMk/>
          <pc:sldMk cId="4184050766" sldId="299"/>
        </pc:sldMkLst>
      </pc:sldChg>
      <pc:sldChg chg="modNotes">
        <pc:chgData name="Adan Reyes" userId="4fb6d52fa92e0b20" providerId="LiveId" clId="{C9A1EA90-F9AC-4199-BA26-BB6BEDC6579C}" dt="2024-01-11T20:24:42.966" v="611"/>
        <pc:sldMkLst>
          <pc:docMk/>
          <pc:sldMk cId="4107952034" sldId="300"/>
        </pc:sldMkLst>
      </pc:sldChg>
      <pc:sldChg chg="modNotes">
        <pc:chgData name="Adan Reyes" userId="4fb6d52fa92e0b20" providerId="LiveId" clId="{C9A1EA90-F9AC-4199-BA26-BB6BEDC6579C}" dt="2024-01-11T20:24:42.966" v="611"/>
        <pc:sldMkLst>
          <pc:docMk/>
          <pc:sldMk cId="1199974907" sldId="301"/>
        </pc:sldMkLst>
      </pc:sldChg>
      <pc:sldChg chg="modNotes">
        <pc:chgData name="Adan Reyes" userId="4fb6d52fa92e0b20" providerId="LiveId" clId="{C9A1EA90-F9AC-4199-BA26-BB6BEDC6579C}" dt="2024-01-11T20:24:42.966" v="611"/>
        <pc:sldMkLst>
          <pc:docMk/>
          <pc:sldMk cId="512587964" sldId="302"/>
        </pc:sldMkLst>
      </pc:sldChg>
      <pc:sldChg chg="modNotes">
        <pc:chgData name="Adan Reyes" userId="4fb6d52fa92e0b20" providerId="LiveId" clId="{C9A1EA90-F9AC-4199-BA26-BB6BEDC6579C}" dt="2024-01-11T20:24:42.966" v="611"/>
        <pc:sldMkLst>
          <pc:docMk/>
          <pc:sldMk cId="249223546" sldId="303"/>
        </pc:sldMkLst>
      </pc:sldChg>
      <pc:sldChg chg="modNotes">
        <pc:chgData name="Adan Reyes" userId="4fb6d52fa92e0b20" providerId="LiveId" clId="{C9A1EA90-F9AC-4199-BA26-BB6BEDC6579C}" dt="2024-01-11T20:24:42.966" v="611"/>
        <pc:sldMkLst>
          <pc:docMk/>
          <pc:sldMk cId="2910210481" sldId="304"/>
        </pc:sldMkLst>
      </pc:sldChg>
      <pc:sldChg chg="modNotes">
        <pc:chgData name="Adan Reyes" userId="4fb6d52fa92e0b20" providerId="LiveId" clId="{C9A1EA90-F9AC-4199-BA26-BB6BEDC6579C}" dt="2024-01-11T20:24:42.966" v="611"/>
        <pc:sldMkLst>
          <pc:docMk/>
          <pc:sldMk cId="3136145769" sldId="305"/>
        </pc:sldMkLst>
      </pc:sldChg>
      <pc:sldChg chg="modNotes">
        <pc:chgData name="Adan Reyes" userId="4fb6d52fa92e0b20" providerId="LiveId" clId="{C9A1EA90-F9AC-4199-BA26-BB6BEDC6579C}" dt="2024-01-11T20:24:42.966" v="611"/>
        <pc:sldMkLst>
          <pc:docMk/>
          <pc:sldMk cId="3566114557" sldId="306"/>
        </pc:sldMkLst>
      </pc:sldChg>
      <pc:sldChg chg="modNotes">
        <pc:chgData name="Adan Reyes" userId="4fb6d52fa92e0b20" providerId="LiveId" clId="{C9A1EA90-F9AC-4199-BA26-BB6BEDC6579C}" dt="2024-01-11T20:24:42.966" v="611"/>
        <pc:sldMkLst>
          <pc:docMk/>
          <pc:sldMk cId="1952837175" sldId="307"/>
        </pc:sldMkLst>
      </pc:sldChg>
      <pc:sldChg chg="modNotes">
        <pc:chgData name="Adan Reyes" userId="4fb6d52fa92e0b20" providerId="LiveId" clId="{C9A1EA90-F9AC-4199-BA26-BB6BEDC6579C}" dt="2024-01-11T20:24:42.966" v="611"/>
        <pc:sldMkLst>
          <pc:docMk/>
          <pc:sldMk cId="3658187515" sldId="308"/>
        </pc:sldMkLst>
      </pc:sldChg>
      <pc:sldChg chg="modNotes">
        <pc:chgData name="Adan Reyes" userId="4fb6d52fa92e0b20" providerId="LiveId" clId="{C9A1EA90-F9AC-4199-BA26-BB6BEDC6579C}" dt="2024-01-11T20:24:42.966" v="611"/>
        <pc:sldMkLst>
          <pc:docMk/>
          <pc:sldMk cId="2282279131" sldId="310"/>
        </pc:sldMkLst>
      </pc:sldChg>
      <pc:sldChg chg="modNotes">
        <pc:chgData name="Adan Reyes" userId="4fb6d52fa92e0b20" providerId="LiveId" clId="{C9A1EA90-F9AC-4199-BA26-BB6BEDC6579C}" dt="2024-01-11T20:24:42.966" v="611"/>
        <pc:sldMkLst>
          <pc:docMk/>
          <pc:sldMk cId="2124756736" sldId="311"/>
        </pc:sldMkLst>
      </pc:sldChg>
      <pc:sldChg chg="modNotes">
        <pc:chgData name="Adan Reyes" userId="4fb6d52fa92e0b20" providerId="LiveId" clId="{C9A1EA90-F9AC-4199-BA26-BB6BEDC6579C}" dt="2024-01-11T20:24:42.966" v="611"/>
        <pc:sldMkLst>
          <pc:docMk/>
          <pc:sldMk cId="1417556058" sldId="312"/>
        </pc:sldMkLst>
      </pc:sldChg>
      <pc:sldChg chg="modNotes">
        <pc:chgData name="Adan Reyes" userId="4fb6d52fa92e0b20" providerId="LiveId" clId="{C9A1EA90-F9AC-4199-BA26-BB6BEDC6579C}" dt="2024-01-11T20:24:42.966" v="611"/>
        <pc:sldMkLst>
          <pc:docMk/>
          <pc:sldMk cId="1725639495" sldId="313"/>
        </pc:sldMkLst>
      </pc:sldChg>
      <pc:sldChg chg="modNotes">
        <pc:chgData name="Adan Reyes" userId="4fb6d52fa92e0b20" providerId="LiveId" clId="{C9A1EA90-F9AC-4199-BA26-BB6BEDC6579C}" dt="2024-01-11T20:24:42.966" v="611"/>
        <pc:sldMkLst>
          <pc:docMk/>
          <pc:sldMk cId="2142070658" sldId="314"/>
        </pc:sldMkLst>
      </pc:sldChg>
      <pc:sldChg chg="del">
        <pc:chgData name="Adan Reyes" userId="4fb6d52fa92e0b20" providerId="LiveId" clId="{C9A1EA90-F9AC-4199-BA26-BB6BEDC6579C}" dt="2024-01-11T20:12:15.150" v="337" actId="47"/>
        <pc:sldMkLst>
          <pc:docMk/>
          <pc:sldMk cId="668175992" sldId="315"/>
        </pc:sldMkLst>
      </pc:sldChg>
      <pc:sldChg chg="modNotes">
        <pc:chgData name="Adan Reyes" userId="4fb6d52fa92e0b20" providerId="LiveId" clId="{C9A1EA90-F9AC-4199-BA26-BB6BEDC6579C}" dt="2024-01-11T20:24:42.966" v="611"/>
        <pc:sldMkLst>
          <pc:docMk/>
          <pc:sldMk cId="1993145198" sldId="316"/>
        </pc:sldMkLst>
      </pc:sldChg>
      <pc:sldChg chg="modNotes">
        <pc:chgData name="Adan Reyes" userId="4fb6d52fa92e0b20" providerId="LiveId" clId="{C9A1EA90-F9AC-4199-BA26-BB6BEDC6579C}" dt="2024-01-11T20:24:42.966" v="611"/>
        <pc:sldMkLst>
          <pc:docMk/>
          <pc:sldMk cId="1528186128" sldId="317"/>
        </pc:sldMkLst>
      </pc:sldChg>
      <pc:sldChg chg="modNotes">
        <pc:chgData name="Adan Reyes" userId="4fb6d52fa92e0b20" providerId="LiveId" clId="{C9A1EA90-F9AC-4199-BA26-BB6BEDC6579C}" dt="2024-01-11T20:24:42.966" v="611"/>
        <pc:sldMkLst>
          <pc:docMk/>
          <pc:sldMk cId="1165833678" sldId="318"/>
        </pc:sldMkLst>
      </pc:sldChg>
      <pc:sldChg chg="modNotes">
        <pc:chgData name="Adan Reyes" userId="4fb6d52fa92e0b20" providerId="LiveId" clId="{C9A1EA90-F9AC-4199-BA26-BB6BEDC6579C}" dt="2024-01-11T20:24:42.966" v="611"/>
        <pc:sldMkLst>
          <pc:docMk/>
          <pc:sldMk cId="1658872645" sldId="319"/>
        </pc:sldMkLst>
      </pc:sldChg>
      <pc:sldChg chg="modNotes">
        <pc:chgData name="Adan Reyes" userId="4fb6d52fa92e0b20" providerId="LiveId" clId="{C9A1EA90-F9AC-4199-BA26-BB6BEDC6579C}" dt="2024-01-11T20:24:42.966" v="611"/>
        <pc:sldMkLst>
          <pc:docMk/>
          <pc:sldMk cId="1064559809" sldId="320"/>
        </pc:sldMkLst>
      </pc:sldChg>
      <pc:sldChg chg="modNotes">
        <pc:chgData name="Adan Reyes" userId="4fb6d52fa92e0b20" providerId="LiveId" clId="{C9A1EA90-F9AC-4199-BA26-BB6BEDC6579C}" dt="2024-01-11T20:24:42.966" v="611"/>
        <pc:sldMkLst>
          <pc:docMk/>
          <pc:sldMk cId="2649365826" sldId="321"/>
        </pc:sldMkLst>
      </pc:sldChg>
      <pc:sldChg chg="modNotes">
        <pc:chgData name="Adan Reyes" userId="4fb6d52fa92e0b20" providerId="LiveId" clId="{C9A1EA90-F9AC-4199-BA26-BB6BEDC6579C}" dt="2024-01-11T20:24:42.966" v="611"/>
        <pc:sldMkLst>
          <pc:docMk/>
          <pc:sldMk cId="3931444991" sldId="322"/>
        </pc:sldMkLst>
      </pc:sldChg>
      <pc:sldChg chg="modNotes">
        <pc:chgData name="Adan Reyes" userId="4fb6d52fa92e0b20" providerId="LiveId" clId="{C9A1EA90-F9AC-4199-BA26-BB6BEDC6579C}" dt="2024-01-11T20:24:42.966" v="611"/>
        <pc:sldMkLst>
          <pc:docMk/>
          <pc:sldMk cId="2405855127" sldId="324"/>
        </pc:sldMkLst>
      </pc:sldChg>
      <pc:sldChg chg="modNotes">
        <pc:chgData name="Adan Reyes" userId="4fb6d52fa92e0b20" providerId="LiveId" clId="{C9A1EA90-F9AC-4199-BA26-BB6BEDC6579C}" dt="2024-01-11T20:24:42.966" v="611"/>
        <pc:sldMkLst>
          <pc:docMk/>
          <pc:sldMk cId="2494362075" sldId="325"/>
        </pc:sldMkLst>
      </pc:sldChg>
      <pc:sldChg chg="modNotes">
        <pc:chgData name="Adan Reyes" userId="4fb6d52fa92e0b20" providerId="LiveId" clId="{C9A1EA90-F9AC-4199-BA26-BB6BEDC6579C}" dt="2024-01-11T20:24:42.966" v="611"/>
        <pc:sldMkLst>
          <pc:docMk/>
          <pc:sldMk cId="99143181" sldId="326"/>
        </pc:sldMkLst>
      </pc:sldChg>
      <pc:sldChg chg="modNotes">
        <pc:chgData name="Adan Reyes" userId="4fb6d52fa92e0b20" providerId="LiveId" clId="{C9A1EA90-F9AC-4199-BA26-BB6BEDC6579C}" dt="2024-01-11T20:24:42.966" v="611"/>
        <pc:sldMkLst>
          <pc:docMk/>
          <pc:sldMk cId="1019152148" sldId="327"/>
        </pc:sldMkLst>
      </pc:sldChg>
      <pc:sldChg chg="modSp mod modNotes">
        <pc:chgData name="Adan Reyes" userId="4fb6d52fa92e0b20" providerId="LiveId" clId="{C9A1EA90-F9AC-4199-BA26-BB6BEDC6579C}" dt="2024-01-11T20:24:42.966" v="611"/>
        <pc:sldMkLst>
          <pc:docMk/>
          <pc:sldMk cId="3775539000" sldId="328"/>
        </pc:sldMkLst>
        <pc:picChg chg="mod">
          <ac:chgData name="Adan Reyes" userId="4fb6d52fa92e0b20" providerId="LiveId" clId="{C9A1EA90-F9AC-4199-BA26-BB6BEDC6579C}" dt="2024-01-11T20:22:25.551" v="610" actId="1037"/>
          <ac:picMkLst>
            <pc:docMk/>
            <pc:sldMk cId="3775539000" sldId="328"/>
            <ac:picMk id="4" creationId="{F0C3E076-7685-A149-AAF0-7C36B4ED31BB}"/>
          </ac:picMkLst>
        </pc:picChg>
      </pc:sldChg>
      <pc:sldChg chg="modNotes">
        <pc:chgData name="Adan Reyes" userId="4fb6d52fa92e0b20" providerId="LiveId" clId="{C9A1EA90-F9AC-4199-BA26-BB6BEDC6579C}" dt="2024-01-11T20:24:42.966" v="611"/>
        <pc:sldMkLst>
          <pc:docMk/>
          <pc:sldMk cId="1895468122" sldId="329"/>
        </pc:sldMkLst>
      </pc:sldChg>
      <pc:sldChg chg="modSp mod modNotes">
        <pc:chgData name="Adan Reyes" userId="4fb6d52fa92e0b20" providerId="LiveId" clId="{C9A1EA90-F9AC-4199-BA26-BB6BEDC6579C}" dt="2024-01-11T20:26:22.056" v="721" actId="20577"/>
        <pc:sldMkLst>
          <pc:docMk/>
          <pc:sldMk cId="631041757" sldId="331"/>
        </pc:sldMkLst>
        <pc:spChg chg="mod">
          <ac:chgData name="Adan Reyes" userId="4fb6d52fa92e0b20" providerId="LiveId" clId="{C9A1EA90-F9AC-4199-BA26-BB6BEDC6579C}" dt="2024-01-11T20:26:22.056" v="721" actId="20577"/>
          <ac:spMkLst>
            <pc:docMk/>
            <pc:sldMk cId="631041757" sldId="331"/>
            <ac:spMk id="7" creationId="{47FD1258-EFF8-DEBE-FABC-8EF16E8A2A0A}"/>
          </ac:spMkLst>
        </pc:spChg>
      </pc:sldChg>
      <pc:sldChg chg="modSp add mod ord modNotes">
        <pc:chgData name="Adan Reyes" userId="4fb6d52fa92e0b20" providerId="LiveId" clId="{C9A1EA90-F9AC-4199-BA26-BB6BEDC6579C}" dt="2024-01-11T20:24:42.966" v="611"/>
        <pc:sldMkLst>
          <pc:docMk/>
          <pc:sldMk cId="2071298980" sldId="332"/>
        </pc:sldMkLst>
        <pc:spChg chg="mod">
          <ac:chgData name="Adan Reyes" userId="4fb6d52fa92e0b20" providerId="LiveId" clId="{C9A1EA90-F9AC-4199-BA26-BB6BEDC6579C}" dt="2024-01-11T20:16:06.173" v="467" actId="20577"/>
          <ac:spMkLst>
            <pc:docMk/>
            <pc:sldMk cId="2071298980" sldId="332"/>
            <ac:spMk id="3" creationId="{D869F959-0C97-453E-EA50-2839FD6F6B36}"/>
          </ac:spMkLst>
        </pc:spChg>
        <pc:spChg chg="mod">
          <ac:chgData name="Adan Reyes" userId="4fb6d52fa92e0b20" providerId="LiveId" clId="{C9A1EA90-F9AC-4199-BA26-BB6BEDC6579C}" dt="2024-01-11T20:16:26.644" v="468" actId="20577"/>
          <ac:spMkLst>
            <pc:docMk/>
            <pc:sldMk cId="2071298980" sldId="332"/>
            <ac:spMk id="108" creationId="{00000000-0000-0000-0000-000000000000}"/>
          </ac:spMkLst>
        </pc:spChg>
      </pc:sldChg>
    </pc:docChg>
  </pc:docChgLst>
  <pc:docChgLst>
    <pc:chgData name="Adan Reyes" userId="4fb6d52fa92e0b20" providerId="LiveId" clId="{D683409D-C0AA-417C-9900-19006F5FFB58}"/>
    <pc:docChg chg="undo custSel addSld delSld modSld sldOrd addSection delSection">
      <pc:chgData name="Adan Reyes" userId="4fb6d52fa92e0b20" providerId="LiveId" clId="{D683409D-C0AA-417C-9900-19006F5FFB58}" dt="2024-01-11T20:03:52.224" v="5914" actId="20577"/>
      <pc:docMkLst>
        <pc:docMk/>
      </pc:docMkLst>
      <pc:sldChg chg="addSp delSp modSp mod">
        <pc:chgData name="Adan Reyes" userId="4fb6d52fa92e0b20" providerId="LiveId" clId="{D683409D-C0AA-417C-9900-19006F5FFB58}" dt="2024-01-11T18:35:59.544" v="1929" actId="167"/>
        <pc:sldMkLst>
          <pc:docMk/>
          <pc:sldMk cId="0" sldId="256"/>
        </pc:sldMkLst>
        <pc:picChg chg="del">
          <ac:chgData name="Adan Reyes" userId="4fb6d52fa92e0b20" providerId="LiveId" clId="{D683409D-C0AA-417C-9900-19006F5FFB58}" dt="2024-01-11T18:35:03.199" v="1918" actId="478"/>
          <ac:picMkLst>
            <pc:docMk/>
            <pc:sldMk cId="0" sldId="256"/>
            <ac:picMk id="57" creationId="{00000000-0000-0000-0000-000000000000}"/>
          </ac:picMkLst>
        </pc:picChg>
        <pc:picChg chg="add del mod">
          <ac:chgData name="Adan Reyes" userId="4fb6d52fa92e0b20" providerId="LiveId" clId="{D683409D-C0AA-417C-9900-19006F5FFB58}" dt="2024-01-11T18:35:48.415" v="1925" actId="478"/>
          <ac:picMkLst>
            <pc:docMk/>
            <pc:sldMk cId="0" sldId="256"/>
            <ac:picMk id="2050" creationId="{0F00981F-9290-18BC-E3A5-D0674259342A}"/>
          </ac:picMkLst>
        </pc:picChg>
        <pc:picChg chg="add mod">
          <ac:chgData name="Adan Reyes" userId="4fb6d52fa92e0b20" providerId="LiveId" clId="{D683409D-C0AA-417C-9900-19006F5FFB58}" dt="2024-01-11T18:35:59.544" v="1929" actId="167"/>
          <ac:picMkLst>
            <pc:docMk/>
            <pc:sldMk cId="0" sldId="256"/>
            <ac:picMk id="2052" creationId="{37556168-28B1-81A7-BF0B-849F2B9778BF}"/>
          </ac:picMkLst>
        </pc:picChg>
      </pc:sldChg>
      <pc:sldChg chg="modSp mod">
        <pc:chgData name="Adan Reyes" userId="4fb6d52fa92e0b20" providerId="LiveId" clId="{D683409D-C0AA-417C-9900-19006F5FFB58}" dt="2024-01-11T18:58:54.662" v="2453" actId="20577"/>
        <pc:sldMkLst>
          <pc:docMk/>
          <pc:sldMk cId="0" sldId="257"/>
        </pc:sldMkLst>
        <pc:spChg chg="mod">
          <ac:chgData name="Adan Reyes" userId="4fb6d52fa92e0b20" providerId="LiveId" clId="{D683409D-C0AA-417C-9900-19006F5FFB58}" dt="2024-01-11T18:58:54.662" v="2453" actId="20577"/>
          <ac:spMkLst>
            <pc:docMk/>
            <pc:sldMk cId="0" sldId="257"/>
            <ac:spMk id="76" creationId="{00000000-0000-0000-0000-000000000000}"/>
          </ac:spMkLst>
        </pc:spChg>
        <pc:spChg chg="mod">
          <ac:chgData name="Adan Reyes" userId="4fb6d52fa92e0b20" providerId="LiveId" clId="{D683409D-C0AA-417C-9900-19006F5FFB58}" dt="2024-01-11T16:37:20.069" v="25" actId="1037"/>
          <ac:spMkLst>
            <pc:docMk/>
            <pc:sldMk cId="0" sldId="257"/>
            <ac:spMk id="78" creationId="{00000000-0000-0000-0000-000000000000}"/>
          </ac:spMkLst>
        </pc:spChg>
        <pc:spChg chg="mod">
          <ac:chgData name="Adan Reyes" userId="4fb6d52fa92e0b20" providerId="LiveId" clId="{D683409D-C0AA-417C-9900-19006F5FFB58}" dt="2024-01-11T16:37:20.069" v="25" actId="1037"/>
          <ac:spMkLst>
            <pc:docMk/>
            <pc:sldMk cId="0" sldId="257"/>
            <ac:spMk id="79" creationId="{00000000-0000-0000-0000-000000000000}"/>
          </ac:spMkLst>
        </pc:spChg>
        <pc:spChg chg="mod">
          <ac:chgData name="Adan Reyes" userId="4fb6d52fa92e0b20" providerId="LiveId" clId="{D683409D-C0AA-417C-9900-19006F5FFB58}" dt="2024-01-11T17:46:42.635" v="1890" actId="1076"/>
          <ac:spMkLst>
            <pc:docMk/>
            <pc:sldMk cId="0" sldId="257"/>
            <ac:spMk id="80" creationId="{00000000-0000-0000-0000-000000000000}"/>
          </ac:spMkLst>
        </pc:spChg>
        <pc:spChg chg="mod">
          <ac:chgData name="Adan Reyes" userId="4fb6d52fa92e0b20" providerId="LiveId" clId="{D683409D-C0AA-417C-9900-19006F5FFB58}" dt="2024-01-11T17:46:39.723" v="1889" actId="14100"/>
          <ac:spMkLst>
            <pc:docMk/>
            <pc:sldMk cId="0" sldId="257"/>
            <ac:spMk id="81" creationId="{00000000-0000-0000-0000-000000000000}"/>
          </ac:spMkLst>
        </pc:spChg>
        <pc:grpChg chg="mod">
          <ac:chgData name="Adan Reyes" userId="4fb6d52fa92e0b20" providerId="LiveId" clId="{D683409D-C0AA-417C-9900-19006F5FFB58}" dt="2024-01-11T16:37:20.069" v="25" actId="1037"/>
          <ac:grpSpMkLst>
            <pc:docMk/>
            <pc:sldMk cId="0" sldId="257"/>
            <ac:grpSpMk id="72" creationId="{00000000-0000-0000-0000-000000000000}"/>
          </ac:grpSpMkLst>
        </pc:grpChg>
        <pc:cxnChg chg="mod">
          <ac:chgData name="Adan Reyes" userId="4fb6d52fa92e0b20" providerId="LiveId" clId="{D683409D-C0AA-417C-9900-19006F5FFB58}" dt="2024-01-11T16:37:11.504" v="18" actId="1037"/>
          <ac:cxnSpMkLst>
            <pc:docMk/>
            <pc:sldMk cId="0" sldId="257"/>
            <ac:cxnSpMk id="70" creationId="{00000000-0000-0000-0000-000000000000}"/>
          </ac:cxnSpMkLst>
        </pc:cxnChg>
        <pc:cxnChg chg="mod">
          <ac:chgData name="Adan Reyes" userId="4fb6d52fa92e0b20" providerId="LiveId" clId="{D683409D-C0AA-417C-9900-19006F5FFB58}" dt="2024-01-11T16:37:25.530" v="42" actId="1037"/>
          <ac:cxnSpMkLst>
            <pc:docMk/>
            <pc:sldMk cId="0" sldId="257"/>
            <ac:cxnSpMk id="71" creationId="{00000000-0000-0000-0000-000000000000}"/>
          </ac:cxnSpMkLst>
        </pc:cxnChg>
      </pc:sldChg>
      <pc:sldChg chg="addSp delSp modSp mod ord modNotes">
        <pc:chgData name="Adan Reyes" userId="4fb6d52fa92e0b20" providerId="LiveId" clId="{D683409D-C0AA-417C-9900-19006F5FFB58}" dt="2024-01-11T16:59:15.349" v="981" actId="1076"/>
        <pc:sldMkLst>
          <pc:docMk/>
          <pc:sldMk cId="0" sldId="258"/>
        </pc:sldMkLst>
        <pc:spChg chg="add mod">
          <ac:chgData name="Adan Reyes" userId="4fb6d52fa92e0b20" providerId="LiveId" clId="{D683409D-C0AA-417C-9900-19006F5FFB58}" dt="2024-01-11T16:58:24.827" v="976" actId="403"/>
          <ac:spMkLst>
            <pc:docMk/>
            <pc:sldMk cId="0" sldId="258"/>
            <ac:spMk id="2" creationId="{A68494AB-6DF6-A64A-9091-FF9D29E6D90C}"/>
          </ac:spMkLst>
        </pc:spChg>
        <pc:spChg chg="add mod">
          <ac:chgData name="Adan Reyes" userId="4fb6d52fa92e0b20" providerId="LiveId" clId="{D683409D-C0AA-417C-9900-19006F5FFB58}" dt="2024-01-11T16:58:48.702" v="978"/>
          <ac:spMkLst>
            <pc:docMk/>
            <pc:sldMk cId="0" sldId="258"/>
            <ac:spMk id="3" creationId="{2ACA035A-B3D3-59B6-81B3-828CBE1B1FE2}"/>
          </ac:spMkLst>
        </pc:spChg>
        <pc:spChg chg="add mod">
          <ac:chgData name="Adan Reyes" userId="4fb6d52fa92e0b20" providerId="LiveId" clId="{D683409D-C0AA-417C-9900-19006F5FFB58}" dt="2024-01-11T16:59:15.349" v="981" actId="1076"/>
          <ac:spMkLst>
            <pc:docMk/>
            <pc:sldMk cId="0" sldId="258"/>
            <ac:spMk id="4" creationId="{C33D9DBA-EC51-F0A5-48C3-EB648C027AD5}"/>
          </ac:spMkLst>
        </pc:spChg>
        <pc:spChg chg="mod">
          <ac:chgData name="Adan Reyes" userId="4fb6d52fa92e0b20" providerId="LiveId" clId="{D683409D-C0AA-417C-9900-19006F5FFB58}" dt="2024-01-11T16:58:39.350" v="977" actId="790"/>
          <ac:spMkLst>
            <pc:docMk/>
            <pc:sldMk cId="0" sldId="258"/>
            <ac:spMk id="93" creationId="{00000000-0000-0000-0000-000000000000}"/>
          </ac:spMkLst>
        </pc:spChg>
        <pc:spChg chg="del">
          <ac:chgData name="Adan Reyes" userId="4fb6d52fa92e0b20" providerId="LiveId" clId="{D683409D-C0AA-417C-9900-19006F5FFB58}" dt="2024-01-11T16:57:40.069" v="839" actId="478"/>
          <ac:spMkLst>
            <pc:docMk/>
            <pc:sldMk cId="0" sldId="258"/>
            <ac:spMk id="94" creationId="{00000000-0000-0000-0000-000000000000}"/>
          </ac:spMkLst>
        </pc:spChg>
        <pc:spChg chg="del mod">
          <ac:chgData name="Adan Reyes" userId="4fb6d52fa92e0b20" providerId="LiveId" clId="{D683409D-C0AA-417C-9900-19006F5FFB58}" dt="2024-01-11T16:57:40.069" v="839" actId="478"/>
          <ac:spMkLst>
            <pc:docMk/>
            <pc:sldMk cId="0" sldId="258"/>
            <ac:spMk id="96" creationId="{00000000-0000-0000-0000-000000000000}"/>
          </ac:spMkLst>
        </pc:spChg>
        <pc:spChg chg="del">
          <ac:chgData name="Adan Reyes" userId="4fb6d52fa92e0b20" providerId="LiveId" clId="{D683409D-C0AA-417C-9900-19006F5FFB58}" dt="2024-01-11T16:57:40.069" v="839" actId="478"/>
          <ac:spMkLst>
            <pc:docMk/>
            <pc:sldMk cId="0" sldId="258"/>
            <ac:spMk id="97" creationId="{00000000-0000-0000-0000-000000000000}"/>
          </ac:spMkLst>
        </pc:spChg>
        <pc:spChg chg="del">
          <ac:chgData name="Adan Reyes" userId="4fb6d52fa92e0b20" providerId="LiveId" clId="{D683409D-C0AA-417C-9900-19006F5FFB58}" dt="2024-01-11T16:57:40.069" v="839" actId="478"/>
          <ac:spMkLst>
            <pc:docMk/>
            <pc:sldMk cId="0" sldId="258"/>
            <ac:spMk id="99" creationId="{00000000-0000-0000-0000-000000000000}"/>
          </ac:spMkLst>
        </pc:spChg>
        <pc:spChg chg="del">
          <ac:chgData name="Adan Reyes" userId="4fb6d52fa92e0b20" providerId="LiveId" clId="{D683409D-C0AA-417C-9900-19006F5FFB58}" dt="2024-01-11T16:57:40.069" v="839" actId="478"/>
          <ac:spMkLst>
            <pc:docMk/>
            <pc:sldMk cId="0" sldId="258"/>
            <ac:spMk id="100" creationId="{00000000-0000-0000-0000-000000000000}"/>
          </ac:spMkLst>
        </pc:spChg>
        <pc:spChg chg="del">
          <ac:chgData name="Adan Reyes" userId="4fb6d52fa92e0b20" providerId="LiveId" clId="{D683409D-C0AA-417C-9900-19006F5FFB58}" dt="2024-01-11T16:57:40.069" v="839" actId="478"/>
          <ac:spMkLst>
            <pc:docMk/>
            <pc:sldMk cId="0" sldId="258"/>
            <ac:spMk id="101" creationId="{00000000-0000-0000-0000-000000000000}"/>
          </ac:spMkLst>
        </pc:spChg>
        <pc:picChg chg="del">
          <ac:chgData name="Adan Reyes" userId="4fb6d52fa92e0b20" providerId="LiveId" clId="{D683409D-C0AA-417C-9900-19006F5FFB58}" dt="2024-01-11T16:59:07.579" v="980" actId="478"/>
          <ac:picMkLst>
            <pc:docMk/>
            <pc:sldMk cId="0" sldId="258"/>
            <ac:picMk id="92" creationId="{00000000-0000-0000-0000-000000000000}"/>
          </ac:picMkLst>
        </pc:picChg>
      </pc:sldChg>
      <pc:sldChg chg="delSp modSp mod ord modNotes">
        <pc:chgData name="Adan Reyes" userId="4fb6d52fa92e0b20" providerId="LiveId" clId="{D683409D-C0AA-417C-9900-19006F5FFB58}" dt="2024-01-11T18:36:19.208" v="1930" actId="478"/>
        <pc:sldMkLst>
          <pc:docMk/>
          <pc:sldMk cId="0" sldId="263"/>
        </pc:sldMkLst>
        <pc:spChg chg="mod">
          <ac:chgData name="Adan Reyes" userId="4fb6d52fa92e0b20" providerId="LiveId" clId="{D683409D-C0AA-417C-9900-19006F5FFB58}" dt="2024-01-11T16:56:32.997" v="818" actId="790"/>
          <ac:spMkLst>
            <pc:docMk/>
            <pc:sldMk cId="0" sldId="263"/>
            <ac:spMk id="220" creationId="{00000000-0000-0000-0000-000000000000}"/>
          </ac:spMkLst>
        </pc:spChg>
        <pc:spChg chg="mod">
          <ac:chgData name="Adan Reyes" userId="4fb6d52fa92e0b20" providerId="LiveId" clId="{D683409D-C0AA-417C-9900-19006F5FFB58}" dt="2024-01-11T16:56:15.761" v="816" actId="20577"/>
          <ac:spMkLst>
            <pc:docMk/>
            <pc:sldMk cId="0" sldId="263"/>
            <ac:spMk id="221" creationId="{00000000-0000-0000-0000-000000000000}"/>
          </ac:spMkLst>
        </pc:spChg>
        <pc:picChg chg="del">
          <ac:chgData name="Adan Reyes" userId="4fb6d52fa92e0b20" providerId="LiveId" clId="{D683409D-C0AA-417C-9900-19006F5FFB58}" dt="2024-01-11T18:36:19.208" v="1930" actId="478"/>
          <ac:picMkLst>
            <pc:docMk/>
            <pc:sldMk cId="0" sldId="263"/>
            <ac:picMk id="219" creationId="{00000000-0000-0000-0000-000000000000}"/>
          </ac:picMkLst>
        </pc:picChg>
      </pc:sldChg>
      <pc:sldChg chg="addSp delSp modSp mod ord setBg modNotes">
        <pc:chgData name="Adan Reyes" userId="4fb6d52fa92e0b20" providerId="LiveId" clId="{D683409D-C0AA-417C-9900-19006F5FFB58}" dt="2024-01-11T19:37:14.213" v="4399" actId="20577"/>
        <pc:sldMkLst>
          <pc:docMk/>
          <pc:sldMk cId="0" sldId="266"/>
        </pc:sldMkLst>
        <pc:spChg chg="mod">
          <ac:chgData name="Adan Reyes" userId="4fb6d52fa92e0b20" providerId="LiveId" clId="{D683409D-C0AA-417C-9900-19006F5FFB58}" dt="2024-01-11T19:37:14.213" v="4399" actId="20577"/>
          <ac:spMkLst>
            <pc:docMk/>
            <pc:sldMk cId="0" sldId="266"/>
            <ac:spMk id="265" creationId="{00000000-0000-0000-0000-000000000000}"/>
          </ac:spMkLst>
        </pc:spChg>
        <pc:grpChg chg="ord">
          <ac:chgData name="Adan Reyes" userId="4fb6d52fa92e0b20" providerId="LiveId" clId="{D683409D-C0AA-417C-9900-19006F5FFB58}" dt="2024-01-11T18:29:46.935" v="1906" actId="166"/>
          <ac:grpSpMkLst>
            <pc:docMk/>
            <pc:sldMk cId="0" sldId="266"/>
            <ac:grpSpMk id="262" creationId="{00000000-0000-0000-0000-000000000000}"/>
          </ac:grpSpMkLst>
        </pc:grpChg>
        <pc:grpChg chg="del">
          <ac:chgData name="Adan Reyes" userId="4fb6d52fa92e0b20" providerId="LiveId" clId="{D683409D-C0AA-417C-9900-19006F5FFB58}" dt="2024-01-11T16:48:47.408" v="479" actId="478"/>
          <ac:grpSpMkLst>
            <pc:docMk/>
            <pc:sldMk cId="0" sldId="266"/>
            <ac:grpSpMk id="266" creationId="{00000000-0000-0000-0000-000000000000}"/>
          </ac:grpSpMkLst>
        </pc:grpChg>
        <pc:picChg chg="del">
          <ac:chgData name="Adan Reyes" userId="4fb6d52fa92e0b20" providerId="LiveId" clId="{D683409D-C0AA-417C-9900-19006F5FFB58}" dt="2024-01-11T18:27:41.835" v="1893" actId="478"/>
          <ac:picMkLst>
            <pc:docMk/>
            <pc:sldMk cId="0" sldId="266"/>
            <ac:picMk id="261" creationId="{00000000-0000-0000-0000-000000000000}"/>
          </ac:picMkLst>
        </pc:picChg>
        <pc:picChg chg="add del mod">
          <ac:chgData name="Adan Reyes" userId="4fb6d52fa92e0b20" providerId="LiveId" clId="{D683409D-C0AA-417C-9900-19006F5FFB58}" dt="2024-01-11T18:27:54.392" v="1898" actId="478"/>
          <ac:picMkLst>
            <pc:docMk/>
            <pc:sldMk cId="0" sldId="266"/>
            <ac:picMk id="1026" creationId="{92DE5EC8-DDBA-7E3B-B041-57FBEE035BAA}"/>
          </ac:picMkLst>
        </pc:picChg>
        <pc:picChg chg="add del">
          <ac:chgData name="Adan Reyes" userId="4fb6d52fa92e0b20" providerId="LiveId" clId="{D683409D-C0AA-417C-9900-19006F5FFB58}" dt="2024-01-11T18:28:28.302" v="1900" actId="478"/>
          <ac:picMkLst>
            <pc:docMk/>
            <pc:sldMk cId="0" sldId="266"/>
            <ac:picMk id="1028" creationId="{24781C79-A1F5-795A-9116-A822766658D7}"/>
          </ac:picMkLst>
        </pc:picChg>
        <pc:picChg chg="add mod">
          <ac:chgData name="Adan Reyes" userId="4fb6d52fa92e0b20" providerId="LiveId" clId="{D683409D-C0AA-417C-9900-19006F5FFB58}" dt="2024-01-11T18:39:00.218" v="1965" actId="732"/>
          <ac:picMkLst>
            <pc:docMk/>
            <pc:sldMk cId="0" sldId="266"/>
            <ac:picMk id="1030" creationId="{C0CC364E-001D-7FB9-C34E-CC6172E18E9B}"/>
          </ac:picMkLst>
        </pc:picChg>
      </pc:sldChg>
      <pc:sldChg chg="addSp modSp mod">
        <pc:chgData name="Adan Reyes" userId="4fb6d52fa92e0b20" providerId="LiveId" clId="{D683409D-C0AA-417C-9900-19006F5FFB58}" dt="2024-01-11T16:40:31.738" v="85" actId="255"/>
        <pc:sldMkLst>
          <pc:docMk/>
          <pc:sldMk cId="417379141" sldId="285"/>
        </pc:sldMkLst>
        <pc:spChg chg="mod">
          <ac:chgData name="Adan Reyes" userId="4fb6d52fa92e0b20" providerId="LiveId" clId="{D683409D-C0AA-417C-9900-19006F5FFB58}" dt="2024-01-11T16:38:20.877" v="43" actId="20577"/>
          <ac:spMkLst>
            <pc:docMk/>
            <pc:sldMk cId="417379141" sldId="285"/>
            <ac:spMk id="2" creationId="{DB687E29-F3BE-234C-BCE5-321931DFEE45}"/>
          </ac:spMkLst>
        </pc:spChg>
        <pc:spChg chg="add mod">
          <ac:chgData name="Adan Reyes" userId="4fb6d52fa92e0b20" providerId="LiveId" clId="{D683409D-C0AA-417C-9900-19006F5FFB58}" dt="2024-01-11T16:40:31.738" v="85" actId="255"/>
          <ac:spMkLst>
            <pc:docMk/>
            <pc:sldMk cId="417379141" sldId="285"/>
            <ac:spMk id="4" creationId="{76F94D2A-4B62-B5C4-7472-28C7E3DDE0FD}"/>
          </ac:spMkLst>
        </pc:spChg>
        <pc:graphicFrameChg chg="add mod modGraphic">
          <ac:chgData name="Adan Reyes" userId="4fb6d52fa92e0b20" providerId="LiveId" clId="{D683409D-C0AA-417C-9900-19006F5FFB58}" dt="2024-01-11T16:40:09.969" v="81" actId="1076"/>
          <ac:graphicFrameMkLst>
            <pc:docMk/>
            <pc:sldMk cId="417379141" sldId="285"/>
            <ac:graphicFrameMk id="3" creationId="{C9C8E1AA-38AE-3657-7C18-A9B293B2CEA8}"/>
          </ac:graphicFrameMkLst>
        </pc:graphicFrameChg>
      </pc:sldChg>
      <pc:sldChg chg="addSp modSp ord">
        <pc:chgData name="Adan Reyes" userId="4fb6d52fa92e0b20" providerId="LiveId" clId="{D683409D-C0AA-417C-9900-19006F5FFB58}" dt="2024-01-11T17:03:01.695" v="1067" actId="1076"/>
        <pc:sldMkLst>
          <pc:docMk/>
          <pc:sldMk cId="2857900572" sldId="286"/>
        </pc:sldMkLst>
        <pc:picChg chg="add mod">
          <ac:chgData name="Adan Reyes" userId="4fb6d52fa92e0b20" providerId="LiveId" clId="{D683409D-C0AA-417C-9900-19006F5FFB58}" dt="2024-01-11T17:03:01.695" v="1067" actId="1076"/>
          <ac:picMkLst>
            <pc:docMk/>
            <pc:sldMk cId="2857900572" sldId="286"/>
            <ac:picMk id="2" creationId="{4043754C-3A4D-C04E-5464-1D96246C49C8}"/>
          </ac:picMkLst>
        </pc:picChg>
      </pc:sldChg>
      <pc:sldChg chg="addSp delSp modSp add mod">
        <pc:chgData name="Adan Reyes" userId="4fb6d52fa92e0b20" providerId="LiveId" clId="{D683409D-C0AA-417C-9900-19006F5FFB58}" dt="2024-01-11T16:41:19.730" v="123" actId="20577"/>
        <pc:sldMkLst>
          <pc:docMk/>
          <pc:sldMk cId="3715532983" sldId="287"/>
        </pc:sldMkLst>
        <pc:spChg chg="add mod">
          <ac:chgData name="Adan Reyes" userId="4fb6d52fa92e0b20" providerId="LiveId" clId="{D683409D-C0AA-417C-9900-19006F5FFB58}" dt="2024-01-11T16:41:19.730" v="123" actId="20577"/>
          <ac:spMkLst>
            <pc:docMk/>
            <pc:sldMk cId="3715532983" sldId="287"/>
            <ac:spMk id="4" creationId="{30D67CA9-3F79-BABF-573A-51D8D84C5AC8}"/>
          </ac:spMkLst>
        </pc:spChg>
        <pc:spChg chg="mod">
          <ac:chgData name="Adan Reyes" userId="4fb6d52fa92e0b20" providerId="LiveId" clId="{D683409D-C0AA-417C-9900-19006F5FFB58}" dt="2024-01-11T16:40:49.237" v="117" actId="20577"/>
          <ac:spMkLst>
            <pc:docMk/>
            <pc:sldMk cId="3715532983" sldId="287"/>
            <ac:spMk id="108" creationId="{00000000-0000-0000-0000-000000000000}"/>
          </ac:spMkLst>
        </pc:spChg>
        <pc:graphicFrameChg chg="del">
          <ac:chgData name="Adan Reyes" userId="4fb6d52fa92e0b20" providerId="LiveId" clId="{D683409D-C0AA-417C-9900-19006F5FFB58}" dt="2024-01-11T16:39:28.581" v="73" actId="478"/>
          <ac:graphicFrameMkLst>
            <pc:docMk/>
            <pc:sldMk cId="3715532983" sldId="287"/>
            <ac:graphicFrameMk id="3" creationId="{C9C8E1AA-38AE-3657-7C18-A9B293B2CEA8}"/>
          </ac:graphicFrameMkLst>
        </pc:graphicFrameChg>
      </pc:sldChg>
      <pc:sldChg chg="modSp add mod">
        <pc:chgData name="Adan Reyes" userId="4fb6d52fa92e0b20" providerId="LiveId" clId="{D683409D-C0AA-417C-9900-19006F5FFB58}" dt="2024-01-11T16:42:20.564" v="159" actId="14100"/>
        <pc:sldMkLst>
          <pc:docMk/>
          <pc:sldMk cId="2525473052" sldId="288"/>
        </pc:sldMkLst>
        <pc:spChg chg="mod">
          <ac:chgData name="Adan Reyes" userId="4fb6d52fa92e0b20" providerId="LiveId" clId="{D683409D-C0AA-417C-9900-19006F5FFB58}" dt="2024-01-11T16:42:20.564" v="159" actId="14100"/>
          <ac:spMkLst>
            <pc:docMk/>
            <pc:sldMk cId="2525473052" sldId="288"/>
            <ac:spMk id="4" creationId="{30D67CA9-3F79-BABF-573A-51D8D84C5AC8}"/>
          </ac:spMkLst>
        </pc:spChg>
        <pc:spChg chg="mod">
          <ac:chgData name="Adan Reyes" userId="4fb6d52fa92e0b20" providerId="LiveId" clId="{D683409D-C0AA-417C-9900-19006F5FFB58}" dt="2024-01-11T16:41:58.644" v="156" actId="20577"/>
          <ac:spMkLst>
            <pc:docMk/>
            <pc:sldMk cId="2525473052" sldId="288"/>
            <ac:spMk id="108" creationId="{00000000-0000-0000-0000-000000000000}"/>
          </ac:spMkLst>
        </pc:spChg>
      </pc:sldChg>
      <pc:sldChg chg="addSp delSp modSp add mod ord">
        <pc:chgData name="Adan Reyes" userId="4fb6d52fa92e0b20" providerId="LiveId" clId="{D683409D-C0AA-417C-9900-19006F5FFB58}" dt="2024-01-11T16:46:20.430" v="446" actId="12"/>
        <pc:sldMkLst>
          <pc:docMk/>
          <pc:sldMk cId="3574595996" sldId="289"/>
        </pc:sldMkLst>
        <pc:spChg chg="add mod">
          <ac:chgData name="Adan Reyes" userId="4fb6d52fa92e0b20" providerId="LiveId" clId="{D683409D-C0AA-417C-9900-19006F5FFB58}" dt="2024-01-11T16:46:20.430" v="446" actId="12"/>
          <ac:spMkLst>
            <pc:docMk/>
            <pc:sldMk cId="3574595996" sldId="289"/>
            <ac:spMk id="2" creationId="{5F4B9282-C82B-76D9-6025-47069B55B487}"/>
          </ac:spMkLst>
        </pc:spChg>
        <pc:spChg chg="mod">
          <ac:chgData name="Adan Reyes" userId="4fb6d52fa92e0b20" providerId="LiveId" clId="{D683409D-C0AA-417C-9900-19006F5FFB58}" dt="2024-01-11T16:45:14.116" v="412" actId="790"/>
          <ac:spMkLst>
            <pc:docMk/>
            <pc:sldMk cId="3574595996" sldId="289"/>
            <ac:spMk id="319" creationId="{00000000-0000-0000-0000-000000000000}"/>
          </ac:spMkLst>
        </pc:spChg>
        <pc:spChg chg="mod">
          <ac:chgData name="Adan Reyes" userId="4fb6d52fa92e0b20" providerId="LiveId" clId="{D683409D-C0AA-417C-9900-19006F5FFB58}" dt="2024-01-11T16:43:37.100" v="288" actId="1035"/>
          <ac:spMkLst>
            <pc:docMk/>
            <pc:sldMk cId="3574595996" sldId="289"/>
            <ac:spMk id="320" creationId="{00000000-0000-0000-0000-000000000000}"/>
          </ac:spMkLst>
        </pc:spChg>
        <pc:spChg chg="mod">
          <ac:chgData name="Adan Reyes" userId="4fb6d52fa92e0b20" providerId="LiveId" clId="{D683409D-C0AA-417C-9900-19006F5FFB58}" dt="2024-01-11T16:45:14.116" v="412" actId="790"/>
          <ac:spMkLst>
            <pc:docMk/>
            <pc:sldMk cId="3574595996" sldId="289"/>
            <ac:spMk id="322" creationId="{00000000-0000-0000-0000-000000000000}"/>
          </ac:spMkLst>
        </pc:spChg>
        <pc:spChg chg="mod">
          <ac:chgData name="Adan Reyes" userId="4fb6d52fa92e0b20" providerId="LiveId" clId="{D683409D-C0AA-417C-9900-19006F5FFB58}" dt="2024-01-11T16:45:14.116" v="412" actId="790"/>
          <ac:spMkLst>
            <pc:docMk/>
            <pc:sldMk cId="3574595996" sldId="289"/>
            <ac:spMk id="323" creationId="{00000000-0000-0000-0000-000000000000}"/>
          </ac:spMkLst>
        </pc:spChg>
        <pc:spChg chg="mod">
          <ac:chgData name="Adan Reyes" userId="4fb6d52fa92e0b20" providerId="LiveId" clId="{D683409D-C0AA-417C-9900-19006F5FFB58}" dt="2024-01-11T16:45:14.116" v="412" actId="790"/>
          <ac:spMkLst>
            <pc:docMk/>
            <pc:sldMk cId="3574595996" sldId="289"/>
            <ac:spMk id="325" creationId="{00000000-0000-0000-0000-000000000000}"/>
          </ac:spMkLst>
        </pc:spChg>
        <pc:spChg chg="mod">
          <ac:chgData name="Adan Reyes" userId="4fb6d52fa92e0b20" providerId="LiveId" clId="{D683409D-C0AA-417C-9900-19006F5FFB58}" dt="2024-01-11T16:45:14.116" v="412" actId="790"/>
          <ac:spMkLst>
            <pc:docMk/>
            <pc:sldMk cId="3574595996" sldId="289"/>
            <ac:spMk id="326" creationId="{00000000-0000-0000-0000-000000000000}"/>
          </ac:spMkLst>
        </pc:spChg>
        <pc:spChg chg="mod">
          <ac:chgData name="Adan Reyes" userId="4fb6d52fa92e0b20" providerId="LiveId" clId="{D683409D-C0AA-417C-9900-19006F5FFB58}" dt="2024-01-11T16:45:14.116" v="412" actId="790"/>
          <ac:spMkLst>
            <pc:docMk/>
            <pc:sldMk cId="3574595996" sldId="289"/>
            <ac:spMk id="327" creationId="{00000000-0000-0000-0000-000000000000}"/>
          </ac:spMkLst>
        </pc:spChg>
        <pc:spChg chg="mod">
          <ac:chgData name="Adan Reyes" userId="4fb6d52fa92e0b20" providerId="LiveId" clId="{D683409D-C0AA-417C-9900-19006F5FFB58}" dt="2024-01-11T16:45:14.116" v="412" actId="790"/>
          <ac:spMkLst>
            <pc:docMk/>
            <pc:sldMk cId="3574595996" sldId="289"/>
            <ac:spMk id="328" creationId="{00000000-0000-0000-0000-000000000000}"/>
          </ac:spMkLst>
        </pc:spChg>
        <pc:spChg chg="mod">
          <ac:chgData name="Adan Reyes" userId="4fb6d52fa92e0b20" providerId="LiveId" clId="{D683409D-C0AA-417C-9900-19006F5FFB58}" dt="2024-01-11T16:45:19.522" v="413" actId="20577"/>
          <ac:spMkLst>
            <pc:docMk/>
            <pc:sldMk cId="3574595996" sldId="289"/>
            <ac:spMk id="330" creationId="{00000000-0000-0000-0000-000000000000}"/>
          </ac:spMkLst>
        </pc:spChg>
        <pc:spChg chg="mod">
          <ac:chgData name="Adan Reyes" userId="4fb6d52fa92e0b20" providerId="LiveId" clId="{D683409D-C0AA-417C-9900-19006F5FFB58}" dt="2024-01-11T16:45:14.116" v="412" actId="790"/>
          <ac:spMkLst>
            <pc:docMk/>
            <pc:sldMk cId="3574595996" sldId="289"/>
            <ac:spMk id="331" creationId="{00000000-0000-0000-0000-000000000000}"/>
          </ac:spMkLst>
        </pc:spChg>
        <pc:spChg chg="mod">
          <ac:chgData name="Adan Reyes" userId="4fb6d52fa92e0b20" providerId="LiveId" clId="{D683409D-C0AA-417C-9900-19006F5FFB58}" dt="2024-01-11T16:45:14.116" v="412" actId="790"/>
          <ac:spMkLst>
            <pc:docMk/>
            <pc:sldMk cId="3574595996" sldId="289"/>
            <ac:spMk id="333" creationId="{00000000-0000-0000-0000-000000000000}"/>
          </ac:spMkLst>
        </pc:spChg>
        <pc:spChg chg="mod">
          <ac:chgData name="Adan Reyes" userId="4fb6d52fa92e0b20" providerId="LiveId" clId="{D683409D-C0AA-417C-9900-19006F5FFB58}" dt="2024-01-11T16:45:14.116" v="412" actId="790"/>
          <ac:spMkLst>
            <pc:docMk/>
            <pc:sldMk cId="3574595996" sldId="289"/>
            <ac:spMk id="334" creationId="{00000000-0000-0000-0000-000000000000}"/>
          </ac:spMkLst>
        </pc:spChg>
        <pc:spChg chg="mod">
          <ac:chgData name="Adan Reyes" userId="4fb6d52fa92e0b20" providerId="LiveId" clId="{D683409D-C0AA-417C-9900-19006F5FFB58}" dt="2024-01-11T16:45:14.116" v="412" actId="790"/>
          <ac:spMkLst>
            <pc:docMk/>
            <pc:sldMk cId="3574595996" sldId="289"/>
            <ac:spMk id="335" creationId="{00000000-0000-0000-0000-000000000000}"/>
          </ac:spMkLst>
        </pc:spChg>
        <pc:spChg chg="mod">
          <ac:chgData name="Adan Reyes" userId="4fb6d52fa92e0b20" providerId="LiveId" clId="{D683409D-C0AA-417C-9900-19006F5FFB58}" dt="2024-01-11T16:45:14.116" v="412" actId="790"/>
          <ac:spMkLst>
            <pc:docMk/>
            <pc:sldMk cId="3574595996" sldId="289"/>
            <ac:spMk id="336" creationId="{00000000-0000-0000-0000-000000000000}"/>
          </ac:spMkLst>
        </pc:spChg>
        <pc:spChg chg="mod">
          <ac:chgData name="Adan Reyes" userId="4fb6d52fa92e0b20" providerId="LiveId" clId="{D683409D-C0AA-417C-9900-19006F5FFB58}" dt="2024-01-11T16:45:14.116" v="412" actId="790"/>
          <ac:spMkLst>
            <pc:docMk/>
            <pc:sldMk cId="3574595996" sldId="289"/>
            <ac:spMk id="337" creationId="{00000000-0000-0000-0000-000000000000}"/>
          </ac:spMkLst>
        </pc:spChg>
        <pc:spChg chg="mod">
          <ac:chgData name="Adan Reyes" userId="4fb6d52fa92e0b20" providerId="LiveId" clId="{D683409D-C0AA-417C-9900-19006F5FFB58}" dt="2024-01-11T16:45:14.116" v="412" actId="790"/>
          <ac:spMkLst>
            <pc:docMk/>
            <pc:sldMk cId="3574595996" sldId="289"/>
            <ac:spMk id="339" creationId="{00000000-0000-0000-0000-000000000000}"/>
          </ac:spMkLst>
        </pc:spChg>
        <pc:spChg chg="mod">
          <ac:chgData name="Adan Reyes" userId="4fb6d52fa92e0b20" providerId="LiveId" clId="{D683409D-C0AA-417C-9900-19006F5FFB58}" dt="2024-01-11T16:45:14.116" v="412" actId="790"/>
          <ac:spMkLst>
            <pc:docMk/>
            <pc:sldMk cId="3574595996" sldId="289"/>
            <ac:spMk id="340" creationId="{00000000-0000-0000-0000-000000000000}"/>
          </ac:spMkLst>
        </pc:spChg>
        <pc:spChg chg="mod">
          <ac:chgData name="Adan Reyes" userId="4fb6d52fa92e0b20" providerId="LiveId" clId="{D683409D-C0AA-417C-9900-19006F5FFB58}" dt="2024-01-11T16:45:14.116" v="412" actId="790"/>
          <ac:spMkLst>
            <pc:docMk/>
            <pc:sldMk cId="3574595996" sldId="289"/>
            <ac:spMk id="342" creationId="{00000000-0000-0000-0000-000000000000}"/>
          </ac:spMkLst>
        </pc:spChg>
        <pc:spChg chg="mod">
          <ac:chgData name="Adan Reyes" userId="4fb6d52fa92e0b20" providerId="LiveId" clId="{D683409D-C0AA-417C-9900-19006F5FFB58}" dt="2024-01-11T16:45:14.116" v="412" actId="790"/>
          <ac:spMkLst>
            <pc:docMk/>
            <pc:sldMk cId="3574595996" sldId="289"/>
            <ac:spMk id="343" creationId="{00000000-0000-0000-0000-000000000000}"/>
          </ac:spMkLst>
        </pc:spChg>
        <pc:spChg chg="mod">
          <ac:chgData name="Adan Reyes" userId="4fb6d52fa92e0b20" providerId="LiveId" clId="{D683409D-C0AA-417C-9900-19006F5FFB58}" dt="2024-01-11T16:45:14.116" v="412" actId="790"/>
          <ac:spMkLst>
            <pc:docMk/>
            <pc:sldMk cId="3574595996" sldId="289"/>
            <ac:spMk id="344" creationId="{00000000-0000-0000-0000-000000000000}"/>
          </ac:spMkLst>
        </pc:spChg>
        <pc:spChg chg="mod">
          <ac:chgData name="Adan Reyes" userId="4fb6d52fa92e0b20" providerId="LiveId" clId="{D683409D-C0AA-417C-9900-19006F5FFB58}" dt="2024-01-11T16:45:14.116" v="412" actId="790"/>
          <ac:spMkLst>
            <pc:docMk/>
            <pc:sldMk cId="3574595996" sldId="289"/>
            <ac:spMk id="345" creationId="{00000000-0000-0000-0000-000000000000}"/>
          </ac:spMkLst>
        </pc:spChg>
        <pc:grpChg chg="mod">
          <ac:chgData name="Adan Reyes" userId="4fb6d52fa92e0b20" providerId="LiveId" clId="{D683409D-C0AA-417C-9900-19006F5FFB58}" dt="2024-01-11T16:43:37.100" v="288" actId="1035"/>
          <ac:grpSpMkLst>
            <pc:docMk/>
            <pc:sldMk cId="3574595996" sldId="289"/>
            <ac:grpSpMk id="321" creationId="{00000000-0000-0000-0000-000000000000}"/>
          </ac:grpSpMkLst>
        </pc:grpChg>
        <pc:grpChg chg="mod">
          <ac:chgData name="Adan Reyes" userId="4fb6d52fa92e0b20" providerId="LiveId" clId="{D683409D-C0AA-417C-9900-19006F5FFB58}" dt="2024-01-11T16:43:37.100" v="288" actId="1035"/>
          <ac:grpSpMkLst>
            <pc:docMk/>
            <pc:sldMk cId="3574595996" sldId="289"/>
            <ac:grpSpMk id="329" creationId="{00000000-0000-0000-0000-000000000000}"/>
          </ac:grpSpMkLst>
        </pc:grpChg>
        <pc:grpChg chg="mod">
          <ac:chgData name="Adan Reyes" userId="4fb6d52fa92e0b20" providerId="LiveId" clId="{D683409D-C0AA-417C-9900-19006F5FFB58}" dt="2024-01-11T16:43:37.100" v="288" actId="1035"/>
          <ac:grpSpMkLst>
            <pc:docMk/>
            <pc:sldMk cId="3574595996" sldId="289"/>
            <ac:grpSpMk id="338" creationId="{00000000-0000-0000-0000-000000000000}"/>
          </ac:grpSpMkLst>
        </pc:grpChg>
        <pc:grpChg chg="del">
          <ac:chgData name="Adan Reyes" userId="4fb6d52fa92e0b20" providerId="LiveId" clId="{D683409D-C0AA-417C-9900-19006F5FFB58}" dt="2024-01-11T16:43:19.189" v="180" actId="478"/>
          <ac:grpSpMkLst>
            <pc:docMk/>
            <pc:sldMk cId="3574595996" sldId="289"/>
            <ac:grpSpMk id="346" creationId="{00000000-0000-0000-0000-000000000000}"/>
          </ac:grpSpMkLst>
        </pc:grpChg>
      </pc:sldChg>
      <pc:sldChg chg="delSp modSp add mod">
        <pc:chgData name="Adan Reyes" userId="4fb6d52fa92e0b20" providerId="LiveId" clId="{D683409D-C0AA-417C-9900-19006F5FFB58}" dt="2024-01-11T16:47:34.054" v="458" actId="20577"/>
        <pc:sldMkLst>
          <pc:docMk/>
          <pc:sldMk cId="2050741024" sldId="290"/>
        </pc:sldMkLst>
        <pc:spChg chg="mod">
          <ac:chgData name="Adan Reyes" userId="4fb6d52fa92e0b20" providerId="LiveId" clId="{D683409D-C0AA-417C-9900-19006F5FFB58}" dt="2024-01-11T16:47:34.054" v="458" actId="20577"/>
          <ac:spMkLst>
            <pc:docMk/>
            <pc:sldMk cId="2050741024" sldId="290"/>
            <ac:spMk id="2" creationId="{5F4B9282-C82B-76D9-6025-47069B55B487}"/>
          </ac:spMkLst>
        </pc:spChg>
        <pc:spChg chg="del">
          <ac:chgData name="Adan Reyes" userId="4fb6d52fa92e0b20" providerId="LiveId" clId="{D683409D-C0AA-417C-9900-19006F5FFB58}" dt="2024-01-11T16:46:47.695" v="448" actId="478"/>
          <ac:spMkLst>
            <pc:docMk/>
            <pc:sldMk cId="2050741024" sldId="290"/>
            <ac:spMk id="320" creationId="{00000000-0000-0000-0000-000000000000}"/>
          </ac:spMkLst>
        </pc:spChg>
        <pc:grpChg chg="del">
          <ac:chgData name="Adan Reyes" userId="4fb6d52fa92e0b20" providerId="LiveId" clId="{D683409D-C0AA-417C-9900-19006F5FFB58}" dt="2024-01-11T16:46:50.962" v="449" actId="478"/>
          <ac:grpSpMkLst>
            <pc:docMk/>
            <pc:sldMk cId="2050741024" sldId="290"/>
            <ac:grpSpMk id="321" creationId="{00000000-0000-0000-0000-000000000000}"/>
          </ac:grpSpMkLst>
        </pc:grpChg>
        <pc:grpChg chg="del">
          <ac:chgData name="Adan Reyes" userId="4fb6d52fa92e0b20" providerId="LiveId" clId="{D683409D-C0AA-417C-9900-19006F5FFB58}" dt="2024-01-11T16:46:50.962" v="449" actId="478"/>
          <ac:grpSpMkLst>
            <pc:docMk/>
            <pc:sldMk cId="2050741024" sldId="290"/>
            <ac:grpSpMk id="329" creationId="{00000000-0000-0000-0000-000000000000}"/>
          </ac:grpSpMkLst>
        </pc:grpChg>
        <pc:grpChg chg="del">
          <ac:chgData name="Adan Reyes" userId="4fb6d52fa92e0b20" providerId="LiveId" clId="{D683409D-C0AA-417C-9900-19006F5FFB58}" dt="2024-01-11T16:46:50.962" v="449" actId="478"/>
          <ac:grpSpMkLst>
            <pc:docMk/>
            <pc:sldMk cId="2050741024" sldId="290"/>
            <ac:grpSpMk id="338" creationId="{00000000-0000-0000-0000-000000000000}"/>
          </ac:grpSpMkLst>
        </pc:grpChg>
      </pc:sldChg>
      <pc:sldChg chg="add">
        <pc:chgData name="Adan Reyes" userId="4fb6d52fa92e0b20" providerId="LiveId" clId="{D683409D-C0AA-417C-9900-19006F5FFB58}" dt="2024-01-11T16:48:23.038" v="459" actId="2890"/>
        <pc:sldMkLst>
          <pc:docMk/>
          <pc:sldMk cId="2720606236" sldId="291"/>
        </pc:sldMkLst>
      </pc:sldChg>
      <pc:sldChg chg="addSp delSp modSp add mod ord">
        <pc:chgData name="Adan Reyes" userId="4fb6d52fa92e0b20" providerId="LiveId" clId="{D683409D-C0AA-417C-9900-19006F5FFB58}" dt="2024-01-11T19:21:01.949" v="2554" actId="2085"/>
        <pc:sldMkLst>
          <pc:docMk/>
          <pc:sldMk cId="2098523395" sldId="292"/>
        </pc:sldMkLst>
        <pc:spChg chg="mod">
          <ac:chgData name="Adan Reyes" userId="4fb6d52fa92e0b20" providerId="LiveId" clId="{D683409D-C0AA-417C-9900-19006F5FFB58}" dt="2024-01-11T16:53:13.773" v="548" actId="1076"/>
          <ac:spMkLst>
            <pc:docMk/>
            <pc:sldMk cId="2098523395" sldId="292"/>
            <ac:spMk id="2" creationId="{DB687E29-F3BE-234C-BCE5-321931DFEE45}"/>
          </ac:spMkLst>
        </pc:spChg>
        <pc:spChg chg="add mod ord">
          <ac:chgData name="Adan Reyes" userId="4fb6d52fa92e0b20" providerId="LiveId" clId="{D683409D-C0AA-417C-9900-19006F5FFB58}" dt="2024-01-11T19:01:43.730" v="2455" actId="208"/>
          <ac:spMkLst>
            <pc:docMk/>
            <pc:sldMk cId="2098523395" sldId="292"/>
            <ac:spMk id="3" creationId="{8B70FBD7-2533-F3C4-1B32-600C7A5E838E}"/>
          </ac:spMkLst>
        </pc:spChg>
        <pc:spChg chg="mod">
          <ac:chgData name="Adan Reyes" userId="4fb6d52fa92e0b20" providerId="LiveId" clId="{D683409D-C0AA-417C-9900-19006F5FFB58}" dt="2024-01-11T19:21:01.949" v="2554" actId="2085"/>
          <ac:spMkLst>
            <pc:docMk/>
            <pc:sldMk cId="2098523395" sldId="292"/>
            <ac:spMk id="4" creationId="{30D67CA9-3F79-BABF-573A-51D8D84C5AC8}"/>
          </ac:spMkLst>
        </pc:spChg>
        <pc:spChg chg="add del mod ord">
          <ac:chgData name="Adan Reyes" userId="4fb6d52fa92e0b20" providerId="LiveId" clId="{D683409D-C0AA-417C-9900-19006F5FFB58}" dt="2024-01-11T16:51:50.253" v="536" actId="478"/>
          <ac:spMkLst>
            <pc:docMk/>
            <pc:sldMk cId="2098523395" sldId="292"/>
            <ac:spMk id="5" creationId="{A0104E5D-1CD6-6352-00CC-0883BC163EEF}"/>
          </ac:spMkLst>
        </pc:spChg>
        <pc:spChg chg="add del mod ord">
          <ac:chgData name="Adan Reyes" userId="4fb6d52fa92e0b20" providerId="LiveId" clId="{D683409D-C0AA-417C-9900-19006F5FFB58}" dt="2024-01-11T16:51:50.253" v="536" actId="478"/>
          <ac:spMkLst>
            <pc:docMk/>
            <pc:sldMk cId="2098523395" sldId="292"/>
            <ac:spMk id="6" creationId="{20A60C3F-DEE7-41BF-4F4C-05CD4602EF1F}"/>
          </ac:spMkLst>
        </pc:spChg>
        <pc:spChg chg="add mod">
          <ac:chgData name="Adan Reyes" userId="4fb6d52fa92e0b20" providerId="LiveId" clId="{D683409D-C0AA-417C-9900-19006F5FFB58}" dt="2024-01-11T19:01:50.824" v="2456" actId="208"/>
          <ac:spMkLst>
            <pc:docMk/>
            <pc:sldMk cId="2098523395" sldId="292"/>
            <ac:spMk id="7" creationId="{CEA3E93E-6C10-0D39-4BAC-01A65EA201EC}"/>
          </ac:spMkLst>
        </pc:spChg>
        <pc:spChg chg="add mod">
          <ac:chgData name="Adan Reyes" userId="4fb6d52fa92e0b20" providerId="LiveId" clId="{D683409D-C0AA-417C-9900-19006F5FFB58}" dt="2024-01-11T19:01:39.642" v="2454" actId="208"/>
          <ac:spMkLst>
            <pc:docMk/>
            <pc:sldMk cId="2098523395" sldId="292"/>
            <ac:spMk id="8" creationId="{1EB6C766-5A33-EC33-0707-E666B2F6DA0D}"/>
          </ac:spMkLst>
        </pc:spChg>
        <pc:spChg chg="mod">
          <ac:chgData name="Adan Reyes" userId="4fb6d52fa92e0b20" providerId="LiveId" clId="{D683409D-C0AA-417C-9900-19006F5FFB58}" dt="2024-01-11T16:49:56.335" v="495" actId="20577"/>
          <ac:spMkLst>
            <pc:docMk/>
            <pc:sldMk cId="2098523395" sldId="292"/>
            <ac:spMk id="108" creationId="{00000000-0000-0000-0000-000000000000}"/>
          </ac:spMkLst>
        </pc:spChg>
      </pc:sldChg>
      <pc:sldChg chg="addSp delSp modSp add mod ord">
        <pc:chgData name="Adan Reyes" userId="4fb6d52fa92e0b20" providerId="LiveId" clId="{D683409D-C0AA-417C-9900-19006F5FFB58}" dt="2024-01-11T18:34:00.210" v="1917" actId="167"/>
        <pc:sldMkLst>
          <pc:docMk/>
          <pc:sldMk cId="1449210893" sldId="293"/>
        </pc:sldMkLst>
        <pc:spChg chg="mod">
          <ac:chgData name="Adan Reyes" userId="4fb6d52fa92e0b20" providerId="LiveId" clId="{D683409D-C0AA-417C-9900-19006F5FFB58}" dt="2024-01-11T16:54:36.431" v="613" actId="20577"/>
          <ac:spMkLst>
            <pc:docMk/>
            <pc:sldMk cId="1449210893" sldId="293"/>
            <ac:spMk id="265" creationId="{00000000-0000-0000-0000-000000000000}"/>
          </ac:spMkLst>
        </pc:spChg>
        <pc:picChg chg="add mod ord">
          <ac:chgData name="Adan Reyes" userId="4fb6d52fa92e0b20" providerId="LiveId" clId="{D683409D-C0AA-417C-9900-19006F5FFB58}" dt="2024-01-11T18:34:00.210" v="1917" actId="167"/>
          <ac:picMkLst>
            <pc:docMk/>
            <pc:sldMk cId="1449210893" sldId="293"/>
            <ac:picMk id="3" creationId="{20286C6B-F999-75C9-1C36-9BFFAF98404C}"/>
          </ac:picMkLst>
        </pc:picChg>
        <pc:picChg chg="del">
          <ac:chgData name="Adan Reyes" userId="4fb6d52fa92e0b20" providerId="LiveId" clId="{D683409D-C0AA-417C-9900-19006F5FFB58}" dt="2024-01-11T18:33:41.987" v="1911" actId="478"/>
          <ac:picMkLst>
            <pc:docMk/>
            <pc:sldMk cId="1449210893" sldId="293"/>
            <ac:picMk id="261" creationId="{00000000-0000-0000-0000-000000000000}"/>
          </ac:picMkLst>
        </pc:picChg>
      </pc:sldChg>
      <pc:sldChg chg="add">
        <pc:chgData name="Adan Reyes" userId="4fb6d52fa92e0b20" providerId="LiveId" clId="{D683409D-C0AA-417C-9900-19006F5FFB58}" dt="2024-01-11T16:55:11.701" v="614" actId="2890"/>
        <pc:sldMkLst>
          <pc:docMk/>
          <pc:sldMk cId="1397902916" sldId="294"/>
        </pc:sldMkLst>
      </pc:sldChg>
      <pc:sldChg chg="add">
        <pc:chgData name="Adan Reyes" userId="4fb6d52fa92e0b20" providerId="LiveId" clId="{D683409D-C0AA-417C-9900-19006F5FFB58}" dt="2024-01-11T16:57:21.881" v="819" actId="2890"/>
        <pc:sldMkLst>
          <pc:docMk/>
          <pc:sldMk cId="365260110" sldId="295"/>
        </pc:sldMkLst>
      </pc:sldChg>
      <pc:sldChg chg="addSp delSp modSp add mod ord">
        <pc:chgData name="Adan Reyes" userId="4fb6d52fa92e0b20" providerId="LiveId" clId="{D683409D-C0AA-417C-9900-19006F5FFB58}" dt="2024-01-11T17:04:25.773" v="1114" actId="20577"/>
        <pc:sldMkLst>
          <pc:docMk/>
          <pc:sldMk cId="934741956" sldId="296"/>
        </pc:sldMkLst>
        <pc:spChg chg="del">
          <ac:chgData name="Adan Reyes" userId="4fb6d52fa92e0b20" providerId="LiveId" clId="{D683409D-C0AA-417C-9900-19006F5FFB58}" dt="2024-01-11T17:00:20.594" v="1021" actId="478"/>
          <ac:spMkLst>
            <pc:docMk/>
            <pc:sldMk cId="934741956" sldId="296"/>
            <ac:spMk id="3" creationId="{8B70FBD7-2533-F3C4-1B32-600C7A5E838E}"/>
          </ac:spMkLst>
        </pc:spChg>
        <pc:spChg chg="del">
          <ac:chgData name="Adan Reyes" userId="4fb6d52fa92e0b20" providerId="LiveId" clId="{D683409D-C0AA-417C-9900-19006F5FFB58}" dt="2024-01-11T17:00:18.622" v="1020" actId="478"/>
          <ac:spMkLst>
            <pc:docMk/>
            <pc:sldMk cId="934741956" sldId="296"/>
            <ac:spMk id="4" creationId="{30D67CA9-3F79-BABF-573A-51D8D84C5AC8}"/>
          </ac:spMkLst>
        </pc:spChg>
        <pc:spChg chg="add mod">
          <ac:chgData name="Adan Reyes" userId="4fb6d52fa92e0b20" providerId="LiveId" clId="{D683409D-C0AA-417C-9900-19006F5FFB58}" dt="2024-01-11T17:01:07.643" v="1027" actId="1076"/>
          <ac:spMkLst>
            <pc:docMk/>
            <pc:sldMk cId="934741956" sldId="296"/>
            <ac:spMk id="6" creationId="{0870F66E-937D-D0B9-36BA-1DC40560DA4B}"/>
          </ac:spMkLst>
        </pc:spChg>
        <pc:spChg chg="del">
          <ac:chgData name="Adan Reyes" userId="4fb6d52fa92e0b20" providerId="LiveId" clId="{D683409D-C0AA-417C-9900-19006F5FFB58}" dt="2024-01-11T17:00:18.622" v="1020" actId="478"/>
          <ac:spMkLst>
            <pc:docMk/>
            <pc:sldMk cId="934741956" sldId="296"/>
            <ac:spMk id="7" creationId="{CEA3E93E-6C10-0D39-4BAC-01A65EA201EC}"/>
          </ac:spMkLst>
        </pc:spChg>
        <pc:spChg chg="del">
          <ac:chgData name="Adan Reyes" userId="4fb6d52fa92e0b20" providerId="LiveId" clId="{D683409D-C0AA-417C-9900-19006F5FFB58}" dt="2024-01-11T17:00:18.622" v="1020" actId="478"/>
          <ac:spMkLst>
            <pc:docMk/>
            <pc:sldMk cId="934741956" sldId="296"/>
            <ac:spMk id="8" creationId="{1EB6C766-5A33-EC33-0707-E666B2F6DA0D}"/>
          </ac:spMkLst>
        </pc:spChg>
        <pc:spChg chg="del mod">
          <ac:chgData name="Adan Reyes" userId="4fb6d52fa92e0b20" providerId="LiveId" clId="{D683409D-C0AA-417C-9900-19006F5FFB58}" dt="2024-01-11T17:02:02.989" v="1041" actId="478"/>
          <ac:spMkLst>
            <pc:docMk/>
            <pc:sldMk cId="934741956" sldId="296"/>
            <ac:spMk id="10" creationId="{D7267D9E-9C7C-210B-FAA6-BD71A4BF7C6C}"/>
          </ac:spMkLst>
        </pc:spChg>
        <pc:spChg chg="del mod">
          <ac:chgData name="Adan Reyes" userId="4fb6d52fa92e0b20" providerId="LiveId" clId="{D683409D-C0AA-417C-9900-19006F5FFB58}" dt="2024-01-11T17:01:50.698" v="1033" actId="478"/>
          <ac:spMkLst>
            <pc:docMk/>
            <pc:sldMk cId="934741956" sldId="296"/>
            <ac:spMk id="11" creationId="{2CC5C9A4-7B03-F071-BF06-30B87830A0CF}"/>
          </ac:spMkLst>
        </pc:spChg>
        <pc:spChg chg="del mod">
          <ac:chgData name="Adan Reyes" userId="4fb6d52fa92e0b20" providerId="LiveId" clId="{D683409D-C0AA-417C-9900-19006F5FFB58}" dt="2024-01-11T17:01:53.373" v="1035" actId="478"/>
          <ac:spMkLst>
            <pc:docMk/>
            <pc:sldMk cId="934741956" sldId="296"/>
            <ac:spMk id="12" creationId="{BA8B6982-B4D7-05ED-5C38-CA2CD27CF60C}"/>
          </ac:spMkLst>
        </pc:spChg>
        <pc:spChg chg="del mod">
          <ac:chgData name="Adan Reyes" userId="4fb6d52fa92e0b20" providerId="LiveId" clId="{D683409D-C0AA-417C-9900-19006F5FFB58}" dt="2024-01-11T17:01:56.204" v="1038" actId="478"/>
          <ac:spMkLst>
            <pc:docMk/>
            <pc:sldMk cId="934741956" sldId="296"/>
            <ac:spMk id="13" creationId="{0BC44AA5-6922-4586-5FA9-8E2DB8A72169}"/>
          </ac:spMkLst>
        </pc:spChg>
        <pc:spChg chg="del mod">
          <ac:chgData name="Adan Reyes" userId="4fb6d52fa92e0b20" providerId="LiveId" clId="{D683409D-C0AA-417C-9900-19006F5FFB58}" dt="2024-01-11T17:01:59.021" v="1040" actId="478"/>
          <ac:spMkLst>
            <pc:docMk/>
            <pc:sldMk cId="934741956" sldId="296"/>
            <ac:spMk id="14" creationId="{5DDBDECB-76D6-4B82-8761-7A73F354AB7E}"/>
          </ac:spMkLst>
        </pc:spChg>
        <pc:spChg chg="mod">
          <ac:chgData name="Adan Reyes" userId="4fb6d52fa92e0b20" providerId="LiveId" clId="{D683409D-C0AA-417C-9900-19006F5FFB58}" dt="2024-01-11T17:01:37.206" v="1028"/>
          <ac:spMkLst>
            <pc:docMk/>
            <pc:sldMk cId="934741956" sldId="296"/>
            <ac:spMk id="16" creationId="{FB072A3E-4A8B-914A-9187-25DCED431FB1}"/>
          </ac:spMkLst>
        </pc:spChg>
        <pc:spChg chg="mod">
          <ac:chgData name="Adan Reyes" userId="4fb6d52fa92e0b20" providerId="LiveId" clId="{D683409D-C0AA-417C-9900-19006F5FFB58}" dt="2024-01-11T17:01:37.206" v="1028"/>
          <ac:spMkLst>
            <pc:docMk/>
            <pc:sldMk cId="934741956" sldId="296"/>
            <ac:spMk id="17" creationId="{34F93063-E33F-73FB-5BB5-63C8DCFFFED7}"/>
          </ac:spMkLst>
        </pc:spChg>
        <pc:spChg chg="mod">
          <ac:chgData name="Adan Reyes" userId="4fb6d52fa92e0b20" providerId="LiveId" clId="{D683409D-C0AA-417C-9900-19006F5FFB58}" dt="2024-01-11T17:01:37.206" v="1028"/>
          <ac:spMkLst>
            <pc:docMk/>
            <pc:sldMk cId="934741956" sldId="296"/>
            <ac:spMk id="18" creationId="{A92DEB6B-E2AE-BC59-ADF2-A384595F64FB}"/>
          </ac:spMkLst>
        </pc:spChg>
        <pc:spChg chg="mod">
          <ac:chgData name="Adan Reyes" userId="4fb6d52fa92e0b20" providerId="LiveId" clId="{D683409D-C0AA-417C-9900-19006F5FFB58}" dt="2024-01-11T17:01:37.206" v="1028"/>
          <ac:spMkLst>
            <pc:docMk/>
            <pc:sldMk cId="934741956" sldId="296"/>
            <ac:spMk id="19" creationId="{4D373002-BC29-0D4D-ADBD-05C191C44AAC}"/>
          </ac:spMkLst>
        </pc:spChg>
        <pc:spChg chg="mod">
          <ac:chgData name="Adan Reyes" userId="4fb6d52fa92e0b20" providerId="LiveId" clId="{D683409D-C0AA-417C-9900-19006F5FFB58}" dt="2024-01-11T17:01:37.206" v="1028"/>
          <ac:spMkLst>
            <pc:docMk/>
            <pc:sldMk cId="934741956" sldId="296"/>
            <ac:spMk id="20" creationId="{D167A1D5-9D6A-E4BD-F973-0C3ABF8847BA}"/>
          </ac:spMkLst>
        </pc:spChg>
        <pc:spChg chg="mod">
          <ac:chgData name="Adan Reyes" userId="4fb6d52fa92e0b20" providerId="LiveId" clId="{D683409D-C0AA-417C-9900-19006F5FFB58}" dt="2024-01-11T17:01:37.206" v="1028"/>
          <ac:spMkLst>
            <pc:docMk/>
            <pc:sldMk cId="934741956" sldId="296"/>
            <ac:spMk id="21" creationId="{D48B0E1A-FA30-C261-ACFD-DD8C70A0CECE}"/>
          </ac:spMkLst>
        </pc:spChg>
        <pc:spChg chg="mod">
          <ac:chgData name="Adan Reyes" userId="4fb6d52fa92e0b20" providerId="LiveId" clId="{D683409D-C0AA-417C-9900-19006F5FFB58}" dt="2024-01-11T17:01:37.206" v="1028"/>
          <ac:spMkLst>
            <pc:docMk/>
            <pc:sldMk cId="934741956" sldId="296"/>
            <ac:spMk id="23" creationId="{45010DCA-FA39-4113-0625-6CA3210F9D73}"/>
          </ac:spMkLst>
        </pc:spChg>
        <pc:spChg chg="mod">
          <ac:chgData name="Adan Reyes" userId="4fb6d52fa92e0b20" providerId="LiveId" clId="{D683409D-C0AA-417C-9900-19006F5FFB58}" dt="2024-01-11T17:01:37.206" v="1028"/>
          <ac:spMkLst>
            <pc:docMk/>
            <pc:sldMk cId="934741956" sldId="296"/>
            <ac:spMk id="24" creationId="{B783A952-1CB4-13EA-9727-AC2690C7A123}"/>
          </ac:spMkLst>
        </pc:spChg>
        <pc:spChg chg="mod">
          <ac:chgData name="Adan Reyes" userId="4fb6d52fa92e0b20" providerId="LiveId" clId="{D683409D-C0AA-417C-9900-19006F5FFB58}" dt="2024-01-11T17:01:37.206" v="1028"/>
          <ac:spMkLst>
            <pc:docMk/>
            <pc:sldMk cId="934741956" sldId="296"/>
            <ac:spMk id="25" creationId="{E6AE2C7C-C0F5-9CFE-4748-685B36540602}"/>
          </ac:spMkLst>
        </pc:spChg>
        <pc:spChg chg="mod">
          <ac:chgData name="Adan Reyes" userId="4fb6d52fa92e0b20" providerId="LiveId" clId="{D683409D-C0AA-417C-9900-19006F5FFB58}" dt="2024-01-11T17:01:37.206" v="1028"/>
          <ac:spMkLst>
            <pc:docMk/>
            <pc:sldMk cId="934741956" sldId="296"/>
            <ac:spMk id="26" creationId="{4BCF24AB-3CD1-0DDB-2BC3-8E6F389069E7}"/>
          </ac:spMkLst>
        </pc:spChg>
        <pc:spChg chg="mod">
          <ac:chgData name="Adan Reyes" userId="4fb6d52fa92e0b20" providerId="LiveId" clId="{D683409D-C0AA-417C-9900-19006F5FFB58}" dt="2024-01-11T17:01:37.206" v="1028"/>
          <ac:spMkLst>
            <pc:docMk/>
            <pc:sldMk cId="934741956" sldId="296"/>
            <ac:spMk id="27" creationId="{4F4F7658-71E2-1697-3183-AA7B02CEFA0A}"/>
          </ac:spMkLst>
        </pc:spChg>
        <pc:spChg chg="mod">
          <ac:chgData name="Adan Reyes" userId="4fb6d52fa92e0b20" providerId="LiveId" clId="{D683409D-C0AA-417C-9900-19006F5FFB58}" dt="2024-01-11T17:01:37.206" v="1028"/>
          <ac:spMkLst>
            <pc:docMk/>
            <pc:sldMk cId="934741956" sldId="296"/>
            <ac:spMk id="28" creationId="{409C8246-74D3-526C-238F-5FE17DE50E90}"/>
          </ac:spMkLst>
        </pc:spChg>
        <pc:spChg chg="mod">
          <ac:chgData name="Adan Reyes" userId="4fb6d52fa92e0b20" providerId="LiveId" clId="{D683409D-C0AA-417C-9900-19006F5FFB58}" dt="2024-01-11T17:01:37.206" v="1028"/>
          <ac:spMkLst>
            <pc:docMk/>
            <pc:sldMk cId="934741956" sldId="296"/>
            <ac:spMk id="29" creationId="{89377D92-7DA1-52CE-45CB-20B39A16D6F6}"/>
          </ac:spMkLst>
        </pc:spChg>
        <pc:spChg chg="mod">
          <ac:chgData name="Adan Reyes" userId="4fb6d52fa92e0b20" providerId="LiveId" clId="{D683409D-C0AA-417C-9900-19006F5FFB58}" dt="2024-01-11T17:01:37.206" v="1028"/>
          <ac:spMkLst>
            <pc:docMk/>
            <pc:sldMk cId="934741956" sldId="296"/>
            <ac:spMk id="30" creationId="{0FE721C0-D0E0-F70F-E5FE-D868A5DBF12E}"/>
          </ac:spMkLst>
        </pc:spChg>
        <pc:spChg chg="mod">
          <ac:chgData name="Adan Reyes" userId="4fb6d52fa92e0b20" providerId="LiveId" clId="{D683409D-C0AA-417C-9900-19006F5FFB58}" dt="2024-01-11T17:01:37.206" v="1028"/>
          <ac:spMkLst>
            <pc:docMk/>
            <pc:sldMk cId="934741956" sldId="296"/>
            <ac:spMk id="31" creationId="{E97CDAEE-E2A8-F564-519B-642F2352F3C9}"/>
          </ac:spMkLst>
        </pc:spChg>
        <pc:spChg chg="mod">
          <ac:chgData name="Adan Reyes" userId="4fb6d52fa92e0b20" providerId="LiveId" clId="{D683409D-C0AA-417C-9900-19006F5FFB58}" dt="2024-01-11T17:01:37.206" v="1028"/>
          <ac:spMkLst>
            <pc:docMk/>
            <pc:sldMk cId="934741956" sldId="296"/>
            <ac:spMk id="32" creationId="{CE53ED76-BA42-FA3B-218E-D4C6EC283FB4}"/>
          </ac:spMkLst>
        </pc:spChg>
        <pc:spChg chg="mod">
          <ac:chgData name="Adan Reyes" userId="4fb6d52fa92e0b20" providerId="LiveId" clId="{D683409D-C0AA-417C-9900-19006F5FFB58}" dt="2024-01-11T17:01:37.206" v="1028"/>
          <ac:spMkLst>
            <pc:docMk/>
            <pc:sldMk cId="934741956" sldId="296"/>
            <ac:spMk id="33" creationId="{94139B9D-71BD-650B-F0FD-4459890FFB30}"/>
          </ac:spMkLst>
        </pc:spChg>
        <pc:spChg chg="mod">
          <ac:chgData name="Adan Reyes" userId="4fb6d52fa92e0b20" providerId="LiveId" clId="{D683409D-C0AA-417C-9900-19006F5FFB58}" dt="2024-01-11T17:01:37.206" v="1028"/>
          <ac:spMkLst>
            <pc:docMk/>
            <pc:sldMk cId="934741956" sldId="296"/>
            <ac:spMk id="34" creationId="{F9293E70-EB1D-C139-A0DF-027720810D56}"/>
          </ac:spMkLst>
        </pc:spChg>
        <pc:spChg chg="mod">
          <ac:chgData name="Adan Reyes" userId="4fb6d52fa92e0b20" providerId="LiveId" clId="{D683409D-C0AA-417C-9900-19006F5FFB58}" dt="2024-01-11T17:01:37.206" v="1028"/>
          <ac:spMkLst>
            <pc:docMk/>
            <pc:sldMk cId="934741956" sldId="296"/>
            <ac:spMk id="35" creationId="{DB6698C6-FF9A-0715-3038-F4E4B91B456B}"/>
          </ac:spMkLst>
        </pc:spChg>
        <pc:spChg chg="mod">
          <ac:chgData name="Adan Reyes" userId="4fb6d52fa92e0b20" providerId="LiveId" clId="{D683409D-C0AA-417C-9900-19006F5FFB58}" dt="2024-01-11T17:01:37.206" v="1028"/>
          <ac:spMkLst>
            <pc:docMk/>
            <pc:sldMk cId="934741956" sldId="296"/>
            <ac:spMk id="36" creationId="{41C57B57-813D-52D4-7F92-5135BC180E3E}"/>
          </ac:spMkLst>
        </pc:spChg>
        <pc:spChg chg="mod">
          <ac:chgData name="Adan Reyes" userId="4fb6d52fa92e0b20" providerId="LiveId" clId="{D683409D-C0AA-417C-9900-19006F5FFB58}" dt="2024-01-11T17:01:37.206" v="1028"/>
          <ac:spMkLst>
            <pc:docMk/>
            <pc:sldMk cId="934741956" sldId="296"/>
            <ac:spMk id="37" creationId="{ED7EBE95-941C-0967-66AD-9148FCAF5EF9}"/>
          </ac:spMkLst>
        </pc:spChg>
        <pc:spChg chg="mod">
          <ac:chgData name="Adan Reyes" userId="4fb6d52fa92e0b20" providerId="LiveId" clId="{D683409D-C0AA-417C-9900-19006F5FFB58}" dt="2024-01-11T17:01:37.206" v="1028"/>
          <ac:spMkLst>
            <pc:docMk/>
            <pc:sldMk cId="934741956" sldId="296"/>
            <ac:spMk id="38" creationId="{232D1B23-4A12-EBF3-1FA4-F6FC04E9A987}"/>
          </ac:spMkLst>
        </pc:spChg>
        <pc:spChg chg="mod">
          <ac:chgData name="Adan Reyes" userId="4fb6d52fa92e0b20" providerId="LiveId" clId="{D683409D-C0AA-417C-9900-19006F5FFB58}" dt="2024-01-11T17:01:37.206" v="1028"/>
          <ac:spMkLst>
            <pc:docMk/>
            <pc:sldMk cId="934741956" sldId="296"/>
            <ac:spMk id="39" creationId="{62461888-6B54-4FF9-C7DF-4FAF414D4F3A}"/>
          </ac:spMkLst>
        </pc:spChg>
        <pc:spChg chg="mod">
          <ac:chgData name="Adan Reyes" userId="4fb6d52fa92e0b20" providerId="LiveId" clId="{D683409D-C0AA-417C-9900-19006F5FFB58}" dt="2024-01-11T17:01:37.206" v="1028"/>
          <ac:spMkLst>
            <pc:docMk/>
            <pc:sldMk cId="934741956" sldId="296"/>
            <ac:spMk id="40" creationId="{2EEFF8D7-49D1-474B-A580-B361F7DFC63A}"/>
          </ac:spMkLst>
        </pc:spChg>
        <pc:spChg chg="mod">
          <ac:chgData name="Adan Reyes" userId="4fb6d52fa92e0b20" providerId="LiveId" clId="{D683409D-C0AA-417C-9900-19006F5FFB58}" dt="2024-01-11T17:01:37.206" v="1028"/>
          <ac:spMkLst>
            <pc:docMk/>
            <pc:sldMk cId="934741956" sldId="296"/>
            <ac:spMk id="41" creationId="{10A58078-2871-1FC5-AEBB-0A075A091728}"/>
          </ac:spMkLst>
        </pc:spChg>
        <pc:spChg chg="mod">
          <ac:chgData name="Adan Reyes" userId="4fb6d52fa92e0b20" providerId="LiveId" clId="{D683409D-C0AA-417C-9900-19006F5FFB58}" dt="2024-01-11T17:01:37.206" v="1028"/>
          <ac:spMkLst>
            <pc:docMk/>
            <pc:sldMk cId="934741956" sldId="296"/>
            <ac:spMk id="42" creationId="{759946A0-C630-1279-BEE5-7E1CBCC42DDA}"/>
          </ac:spMkLst>
        </pc:spChg>
        <pc:spChg chg="mod">
          <ac:chgData name="Adan Reyes" userId="4fb6d52fa92e0b20" providerId="LiveId" clId="{D683409D-C0AA-417C-9900-19006F5FFB58}" dt="2024-01-11T17:01:37.206" v="1028"/>
          <ac:spMkLst>
            <pc:docMk/>
            <pc:sldMk cId="934741956" sldId="296"/>
            <ac:spMk id="43" creationId="{8962FFF5-472E-9924-382D-9D88D64D22A5}"/>
          </ac:spMkLst>
        </pc:spChg>
        <pc:spChg chg="mod">
          <ac:chgData name="Adan Reyes" userId="4fb6d52fa92e0b20" providerId="LiveId" clId="{D683409D-C0AA-417C-9900-19006F5FFB58}" dt="2024-01-11T17:04:25.773" v="1114" actId="20577"/>
          <ac:spMkLst>
            <pc:docMk/>
            <pc:sldMk cId="934741956" sldId="296"/>
            <ac:spMk id="108" creationId="{00000000-0000-0000-0000-000000000000}"/>
          </ac:spMkLst>
        </pc:spChg>
        <pc:grpChg chg="add mod">
          <ac:chgData name="Adan Reyes" userId="4fb6d52fa92e0b20" providerId="LiveId" clId="{D683409D-C0AA-417C-9900-19006F5FFB58}" dt="2024-01-11T17:01:39.942" v="1029" actId="14100"/>
          <ac:grpSpMkLst>
            <pc:docMk/>
            <pc:sldMk cId="934741956" sldId="296"/>
            <ac:grpSpMk id="9" creationId="{B5825731-BE35-9E8A-3E4B-16FD35C9717E}"/>
          </ac:grpSpMkLst>
        </pc:grpChg>
        <pc:grpChg chg="mod">
          <ac:chgData name="Adan Reyes" userId="4fb6d52fa92e0b20" providerId="LiveId" clId="{D683409D-C0AA-417C-9900-19006F5FFB58}" dt="2024-01-11T17:01:37.206" v="1028"/>
          <ac:grpSpMkLst>
            <pc:docMk/>
            <pc:sldMk cId="934741956" sldId="296"/>
            <ac:grpSpMk id="15" creationId="{2C878EA0-F31C-08C6-11CC-65DD01D66867}"/>
          </ac:grpSpMkLst>
        </pc:grpChg>
        <pc:grpChg chg="mod">
          <ac:chgData name="Adan Reyes" userId="4fb6d52fa92e0b20" providerId="LiveId" clId="{D683409D-C0AA-417C-9900-19006F5FFB58}" dt="2024-01-11T17:01:37.206" v="1028"/>
          <ac:grpSpMkLst>
            <pc:docMk/>
            <pc:sldMk cId="934741956" sldId="296"/>
            <ac:grpSpMk id="22" creationId="{B5277C8C-DE3F-AFCC-2F6C-44617D53C923}"/>
          </ac:grpSpMkLst>
        </pc:grpChg>
      </pc:sldChg>
      <pc:sldChg chg="addSp delSp modSp add mod ord">
        <pc:chgData name="Adan Reyes" userId="4fb6d52fa92e0b20" providerId="LiveId" clId="{D683409D-C0AA-417C-9900-19006F5FFB58}" dt="2024-01-11T17:10:11.783" v="1275" actId="20577"/>
        <pc:sldMkLst>
          <pc:docMk/>
          <pc:sldMk cId="2221219519" sldId="297"/>
        </pc:sldMkLst>
        <pc:spChg chg="add mod">
          <ac:chgData name="Adan Reyes" userId="4fb6d52fa92e0b20" providerId="LiveId" clId="{D683409D-C0AA-417C-9900-19006F5FFB58}" dt="2024-01-11T17:10:11.783" v="1275" actId="20577"/>
          <ac:spMkLst>
            <pc:docMk/>
            <pc:sldMk cId="2221219519" sldId="297"/>
            <ac:spMk id="3" creationId="{49EDCBE0-A72A-D477-5F34-AF64154FBB36}"/>
          </ac:spMkLst>
        </pc:spChg>
        <pc:spChg chg="del mod">
          <ac:chgData name="Adan Reyes" userId="4fb6d52fa92e0b20" providerId="LiveId" clId="{D683409D-C0AA-417C-9900-19006F5FFB58}" dt="2024-01-11T17:09:27.874" v="1267" actId="478"/>
          <ac:spMkLst>
            <pc:docMk/>
            <pc:sldMk cId="2221219519" sldId="297"/>
            <ac:spMk id="6" creationId="{0870F66E-937D-D0B9-36BA-1DC40560DA4B}"/>
          </ac:spMkLst>
        </pc:spChg>
        <pc:spChg chg="mod">
          <ac:chgData name="Adan Reyes" userId="4fb6d52fa92e0b20" providerId="LiveId" clId="{D683409D-C0AA-417C-9900-19006F5FFB58}" dt="2024-01-11T17:09:18.239" v="1263" actId="20577"/>
          <ac:spMkLst>
            <pc:docMk/>
            <pc:sldMk cId="2221219519" sldId="297"/>
            <ac:spMk id="108" creationId="{00000000-0000-0000-0000-000000000000}"/>
          </ac:spMkLst>
        </pc:spChg>
        <pc:grpChg chg="del">
          <ac:chgData name="Adan Reyes" userId="4fb6d52fa92e0b20" providerId="LiveId" clId="{D683409D-C0AA-417C-9900-19006F5FFB58}" dt="2024-01-11T17:09:25.575" v="1265" actId="478"/>
          <ac:grpSpMkLst>
            <pc:docMk/>
            <pc:sldMk cId="2221219519" sldId="297"/>
            <ac:grpSpMk id="9" creationId="{B5825731-BE35-9E8A-3E4B-16FD35C9717E}"/>
          </ac:grpSpMkLst>
        </pc:grpChg>
      </pc:sldChg>
      <pc:sldChg chg="add setBg">
        <pc:chgData name="Adan Reyes" userId="4fb6d52fa92e0b20" providerId="LiveId" clId="{D683409D-C0AA-417C-9900-19006F5FFB58}" dt="2024-01-11T17:02:44.982" v="1061"/>
        <pc:sldMkLst>
          <pc:docMk/>
          <pc:sldMk cId="3108080381" sldId="298"/>
        </pc:sldMkLst>
      </pc:sldChg>
      <pc:sldChg chg="addSp modSp add mod ord">
        <pc:chgData name="Adan Reyes" userId="4fb6d52fa92e0b20" providerId="LiveId" clId="{D683409D-C0AA-417C-9900-19006F5FFB58}" dt="2024-01-11T17:04:04.728" v="1083" actId="1036"/>
        <pc:sldMkLst>
          <pc:docMk/>
          <pc:sldMk cId="4184050766" sldId="299"/>
        </pc:sldMkLst>
        <pc:picChg chg="add mod">
          <ac:chgData name="Adan Reyes" userId="4fb6d52fa92e0b20" providerId="LiveId" clId="{D683409D-C0AA-417C-9900-19006F5FFB58}" dt="2024-01-11T17:04:02.059" v="1079" actId="1035"/>
          <ac:picMkLst>
            <pc:docMk/>
            <pc:sldMk cId="4184050766" sldId="299"/>
            <ac:picMk id="2" creationId="{CAA8A454-1599-3CCE-B2DA-950F586DF66A}"/>
          </ac:picMkLst>
        </pc:picChg>
        <pc:picChg chg="add mod">
          <ac:chgData name="Adan Reyes" userId="4fb6d52fa92e0b20" providerId="LiveId" clId="{D683409D-C0AA-417C-9900-19006F5FFB58}" dt="2024-01-11T17:04:04.728" v="1083" actId="1036"/>
          <ac:picMkLst>
            <pc:docMk/>
            <pc:sldMk cId="4184050766" sldId="299"/>
            <ac:picMk id="3" creationId="{E134D876-CC0A-EE63-0F56-977D3F22E215}"/>
          </ac:picMkLst>
        </pc:picChg>
      </pc:sldChg>
      <pc:sldChg chg="addSp modSp add mod ord">
        <pc:chgData name="Adan Reyes" userId="4fb6d52fa92e0b20" providerId="LiveId" clId="{D683409D-C0AA-417C-9900-19006F5FFB58}" dt="2024-01-11T17:06:05.920" v="1120" actId="1076"/>
        <pc:sldMkLst>
          <pc:docMk/>
          <pc:sldMk cId="4107952034" sldId="300"/>
        </pc:sldMkLst>
        <pc:picChg chg="add mod">
          <ac:chgData name="Adan Reyes" userId="4fb6d52fa92e0b20" providerId="LiveId" clId="{D683409D-C0AA-417C-9900-19006F5FFB58}" dt="2024-01-11T17:06:05.920" v="1120" actId="1076"/>
          <ac:picMkLst>
            <pc:docMk/>
            <pc:sldMk cId="4107952034" sldId="300"/>
            <ac:picMk id="2" creationId="{C0E1161A-AE85-ED95-75D5-28DAD1E23C03}"/>
          </ac:picMkLst>
        </pc:picChg>
      </pc:sldChg>
      <pc:sldChg chg="addSp modSp add mod ord">
        <pc:chgData name="Adan Reyes" userId="4fb6d52fa92e0b20" providerId="LiveId" clId="{D683409D-C0AA-417C-9900-19006F5FFB58}" dt="2024-01-11T17:06:59.300" v="1126" actId="1076"/>
        <pc:sldMkLst>
          <pc:docMk/>
          <pc:sldMk cId="1199974907" sldId="301"/>
        </pc:sldMkLst>
        <pc:picChg chg="add mod">
          <ac:chgData name="Adan Reyes" userId="4fb6d52fa92e0b20" providerId="LiveId" clId="{D683409D-C0AA-417C-9900-19006F5FFB58}" dt="2024-01-11T17:06:59.300" v="1126" actId="1076"/>
          <ac:picMkLst>
            <pc:docMk/>
            <pc:sldMk cId="1199974907" sldId="301"/>
            <ac:picMk id="2" creationId="{D478EF5D-3EE4-5E6E-C9E2-3B35115890C0}"/>
          </ac:picMkLst>
        </pc:picChg>
      </pc:sldChg>
      <pc:sldChg chg="addSp modSp add mod ord">
        <pc:chgData name="Adan Reyes" userId="4fb6d52fa92e0b20" providerId="LiveId" clId="{D683409D-C0AA-417C-9900-19006F5FFB58}" dt="2024-01-11T18:37:11.056" v="1949" actId="1076"/>
        <pc:sldMkLst>
          <pc:docMk/>
          <pc:sldMk cId="512587964" sldId="302"/>
        </pc:sldMkLst>
        <pc:picChg chg="add mod">
          <ac:chgData name="Adan Reyes" userId="4fb6d52fa92e0b20" providerId="LiveId" clId="{D683409D-C0AA-417C-9900-19006F5FFB58}" dt="2024-01-11T18:37:11.056" v="1949" actId="1076"/>
          <ac:picMkLst>
            <pc:docMk/>
            <pc:sldMk cId="512587964" sldId="302"/>
            <ac:picMk id="2" creationId="{39A02877-915C-80BC-042D-72A50D116B78}"/>
          </ac:picMkLst>
        </pc:picChg>
      </pc:sldChg>
      <pc:sldChg chg="addSp delSp modSp add mod ord">
        <pc:chgData name="Adan Reyes" userId="4fb6d52fa92e0b20" providerId="LiveId" clId="{D683409D-C0AA-417C-9900-19006F5FFB58}" dt="2024-01-11T17:08:41.805" v="1229" actId="1076"/>
        <pc:sldMkLst>
          <pc:docMk/>
          <pc:sldMk cId="249223546" sldId="303"/>
        </pc:sldMkLst>
        <pc:spChg chg="mod">
          <ac:chgData name="Adan Reyes" userId="4fb6d52fa92e0b20" providerId="LiveId" clId="{D683409D-C0AA-417C-9900-19006F5FFB58}" dt="2024-01-11T17:08:10.443" v="1226" actId="20577"/>
          <ac:spMkLst>
            <pc:docMk/>
            <pc:sldMk cId="249223546" sldId="303"/>
            <ac:spMk id="2" creationId="{A68494AB-6DF6-A64A-9091-FF9D29E6D90C}"/>
          </ac:spMkLst>
        </pc:spChg>
        <pc:spChg chg="add mod">
          <ac:chgData name="Adan Reyes" userId="4fb6d52fa92e0b20" providerId="LiveId" clId="{D683409D-C0AA-417C-9900-19006F5FFB58}" dt="2024-01-11T17:08:41.805" v="1229" actId="1076"/>
          <ac:spMkLst>
            <pc:docMk/>
            <pc:sldMk cId="249223546" sldId="303"/>
            <ac:spMk id="3" creationId="{E424FC65-7C9C-45E0-5BB0-5ABFB9443D1B}"/>
          </ac:spMkLst>
        </pc:spChg>
        <pc:spChg chg="del">
          <ac:chgData name="Adan Reyes" userId="4fb6d52fa92e0b20" providerId="LiveId" clId="{D683409D-C0AA-417C-9900-19006F5FFB58}" dt="2024-01-11T17:08:33.974" v="1228" actId="478"/>
          <ac:spMkLst>
            <pc:docMk/>
            <pc:sldMk cId="249223546" sldId="303"/>
            <ac:spMk id="4" creationId="{C33D9DBA-EC51-F0A5-48C3-EB648C027AD5}"/>
          </ac:spMkLst>
        </pc:spChg>
        <pc:spChg chg="mod">
          <ac:chgData name="Adan Reyes" userId="4fb6d52fa92e0b20" providerId="LiveId" clId="{D683409D-C0AA-417C-9900-19006F5FFB58}" dt="2024-01-11T17:07:45.558" v="1146" actId="20577"/>
          <ac:spMkLst>
            <pc:docMk/>
            <pc:sldMk cId="249223546" sldId="303"/>
            <ac:spMk id="93" creationId="{00000000-0000-0000-0000-000000000000}"/>
          </ac:spMkLst>
        </pc:spChg>
      </pc:sldChg>
      <pc:sldChg chg="addSp delSp modSp add mod">
        <pc:chgData name="Adan Reyes" userId="4fb6d52fa92e0b20" providerId="LiveId" clId="{D683409D-C0AA-417C-9900-19006F5FFB58}" dt="2024-01-11T17:13:20.563" v="1316" actId="790"/>
        <pc:sldMkLst>
          <pc:docMk/>
          <pc:sldMk cId="2910210481" sldId="304"/>
        </pc:sldMkLst>
        <pc:spChg chg="del">
          <ac:chgData name="Adan Reyes" userId="4fb6d52fa92e0b20" providerId="LiveId" clId="{D683409D-C0AA-417C-9900-19006F5FFB58}" dt="2024-01-11T17:12:28.829" v="1308" actId="478"/>
          <ac:spMkLst>
            <pc:docMk/>
            <pc:sldMk cId="2910210481" sldId="304"/>
            <ac:spMk id="3" creationId="{49EDCBE0-A72A-D477-5F34-AF64154FBB36}"/>
          </ac:spMkLst>
        </pc:spChg>
        <pc:spChg chg="add mod">
          <ac:chgData name="Adan Reyes" userId="4fb6d52fa92e0b20" providerId="LiveId" clId="{D683409D-C0AA-417C-9900-19006F5FFB58}" dt="2024-01-11T17:13:20.563" v="1316" actId="790"/>
          <ac:spMkLst>
            <pc:docMk/>
            <pc:sldMk cId="2910210481" sldId="304"/>
            <ac:spMk id="4" creationId="{61C478CD-A3CB-A77C-E9D0-A01443FCDF82}"/>
          </ac:spMkLst>
        </pc:spChg>
        <pc:spChg chg="mod">
          <ac:chgData name="Adan Reyes" userId="4fb6d52fa92e0b20" providerId="LiveId" clId="{D683409D-C0AA-417C-9900-19006F5FFB58}" dt="2024-01-11T17:12:25.454" v="1307" actId="313"/>
          <ac:spMkLst>
            <pc:docMk/>
            <pc:sldMk cId="2910210481" sldId="304"/>
            <ac:spMk id="108" creationId="{00000000-0000-0000-0000-000000000000}"/>
          </ac:spMkLst>
        </pc:spChg>
        <pc:picChg chg="add mod">
          <ac:chgData name="Adan Reyes" userId="4fb6d52fa92e0b20" providerId="LiveId" clId="{D683409D-C0AA-417C-9900-19006F5FFB58}" dt="2024-01-11T17:12:46.052" v="1310" actId="1076"/>
          <ac:picMkLst>
            <pc:docMk/>
            <pc:sldMk cId="2910210481" sldId="304"/>
            <ac:picMk id="5" creationId="{BCD6CEBD-4ED2-9D62-B0D5-BECDA6524571}"/>
          </ac:picMkLst>
        </pc:picChg>
        <pc:picChg chg="add mod">
          <ac:chgData name="Adan Reyes" userId="4fb6d52fa92e0b20" providerId="LiveId" clId="{D683409D-C0AA-417C-9900-19006F5FFB58}" dt="2024-01-11T17:12:46.052" v="1310" actId="1076"/>
          <ac:picMkLst>
            <pc:docMk/>
            <pc:sldMk cId="2910210481" sldId="304"/>
            <ac:picMk id="6" creationId="{E5100EE7-9E13-458D-AEB4-BD8052846CBC}"/>
          </ac:picMkLst>
        </pc:picChg>
      </pc:sldChg>
      <pc:sldChg chg="addSp modSp add mod ord">
        <pc:chgData name="Adan Reyes" userId="4fb6d52fa92e0b20" providerId="LiveId" clId="{D683409D-C0AA-417C-9900-19006F5FFB58}" dt="2024-01-11T17:24:18.912" v="1645" actId="1035"/>
        <pc:sldMkLst>
          <pc:docMk/>
          <pc:sldMk cId="3136145769" sldId="305"/>
        </pc:sldMkLst>
        <pc:spChg chg="add mod">
          <ac:chgData name="Adan Reyes" userId="4fb6d52fa92e0b20" providerId="LiveId" clId="{D683409D-C0AA-417C-9900-19006F5FFB58}" dt="2024-01-11T17:21:34.989" v="1608"/>
          <ac:spMkLst>
            <pc:docMk/>
            <pc:sldMk cId="3136145769" sldId="305"/>
            <ac:spMk id="2" creationId="{FDDA2D8F-11D9-23CE-CB35-D6928E5CDE2C}"/>
          </ac:spMkLst>
        </pc:spChg>
        <pc:spChg chg="add mod ord">
          <ac:chgData name="Adan Reyes" userId="4fb6d52fa92e0b20" providerId="LiveId" clId="{D683409D-C0AA-417C-9900-19006F5FFB58}" dt="2024-01-11T17:24:18.912" v="1645" actId="1035"/>
          <ac:spMkLst>
            <pc:docMk/>
            <pc:sldMk cId="3136145769" sldId="305"/>
            <ac:spMk id="6" creationId="{3E585D7C-E1B5-FEC3-EEE0-89CCFC961BBC}"/>
          </ac:spMkLst>
        </pc:spChg>
        <pc:picChg chg="add">
          <ac:chgData name="Adan Reyes" userId="4fb6d52fa92e0b20" providerId="LiveId" clId="{D683409D-C0AA-417C-9900-19006F5FFB58}" dt="2024-01-11T17:21:39.238" v="1609"/>
          <ac:picMkLst>
            <pc:docMk/>
            <pc:sldMk cId="3136145769" sldId="305"/>
            <ac:picMk id="3" creationId="{7026AFD6-C0E2-7A7B-2CFD-8D9D4C35CB60}"/>
          </ac:picMkLst>
        </pc:picChg>
        <pc:picChg chg="add mod">
          <ac:chgData name="Adan Reyes" userId="4fb6d52fa92e0b20" providerId="LiveId" clId="{D683409D-C0AA-417C-9900-19006F5FFB58}" dt="2024-01-11T17:24:18.912" v="1645" actId="1035"/>
          <ac:picMkLst>
            <pc:docMk/>
            <pc:sldMk cId="3136145769" sldId="305"/>
            <ac:picMk id="5" creationId="{56005ADE-6B52-4F7E-C0D0-11E5F9A604E5}"/>
          </ac:picMkLst>
        </pc:picChg>
      </pc:sldChg>
      <pc:sldChg chg="addSp delSp modSp add mod ord">
        <pc:chgData name="Adan Reyes" userId="4fb6d52fa92e0b20" providerId="LiveId" clId="{D683409D-C0AA-417C-9900-19006F5FFB58}" dt="2024-01-11T17:16:48.097" v="1429" actId="20577"/>
        <pc:sldMkLst>
          <pc:docMk/>
          <pc:sldMk cId="3566114557" sldId="306"/>
        </pc:sldMkLst>
        <pc:spChg chg="add mod">
          <ac:chgData name="Adan Reyes" userId="4fb6d52fa92e0b20" providerId="LiveId" clId="{D683409D-C0AA-417C-9900-19006F5FFB58}" dt="2024-01-11T17:16:48.097" v="1429" actId="20577"/>
          <ac:spMkLst>
            <pc:docMk/>
            <pc:sldMk cId="3566114557" sldId="306"/>
            <ac:spMk id="3" creationId="{7D7093A2-3222-E247-0C8A-F9772399A505}"/>
          </ac:spMkLst>
        </pc:spChg>
        <pc:spChg chg="del">
          <ac:chgData name="Adan Reyes" userId="4fb6d52fa92e0b20" providerId="LiveId" clId="{D683409D-C0AA-417C-9900-19006F5FFB58}" dt="2024-01-11T17:15:28.317" v="1346" actId="478"/>
          <ac:spMkLst>
            <pc:docMk/>
            <pc:sldMk cId="3566114557" sldId="306"/>
            <ac:spMk id="4" creationId="{61C478CD-A3CB-A77C-E9D0-A01443FCDF82}"/>
          </ac:spMkLst>
        </pc:spChg>
        <pc:spChg chg="mod">
          <ac:chgData name="Adan Reyes" userId="4fb6d52fa92e0b20" providerId="LiveId" clId="{D683409D-C0AA-417C-9900-19006F5FFB58}" dt="2024-01-11T17:15:23.740" v="1345" actId="20577"/>
          <ac:spMkLst>
            <pc:docMk/>
            <pc:sldMk cId="3566114557" sldId="306"/>
            <ac:spMk id="108" creationId="{00000000-0000-0000-0000-000000000000}"/>
          </ac:spMkLst>
        </pc:spChg>
        <pc:picChg chg="del">
          <ac:chgData name="Adan Reyes" userId="4fb6d52fa92e0b20" providerId="LiveId" clId="{D683409D-C0AA-417C-9900-19006F5FFB58}" dt="2024-01-11T17:15:28.317" v="1346" actId="478"/>
          <ac:picMkLst>
            <pc:docMk/>
            <pc:sldMk cId="3566114557" sldId="306"/>
            <ac:picMk id="5" creationId="{BCD6CEBD-4ED2-9D62-B0D5-BECDA6524571}"/>
          </ac:picMkLst>
        </pc:picChg>
        <pc:picChg chg="del">
          <ac:chgData name="Adan Reyes" userId="4fb6d52fa92e0b20" providerId="LiveId" clId="{D683409D-C0AA-417C-9900-19006F5FFB58}" dt="2024-01-11T17:15:28.317" v="1346" actId="478"/>
          <ac:picMkLst>
            <pc:docMk/>
            <pc:sldMk cId="3566114557" sldId="306"/>
            <ac:picMk id="6" creationId="{E5100EE7-9E13-458D-AEB4-BD8052846CBC}"/>
          </ac:picMkLst>
        </pc:picChg>
      </pc:sldChg>
      <pc:sldChg chg="addSp delSp modSp add mod">
        <pc:chgData name="Adan Reyes" userId="4fb6d52fa92e0b20" providerId="LiveId" clId="{D683409D-C0AA-417C-9900-19006F5FFB58}" dt="2024-01-11T17:18:26.274" v="1555" actId="1076"/>
        <pc:sldMkLst>
          <pc:docMk/>
          <pc:sldMk cId="1952837175" sldId="307"/>
        </pc:sldMkLst>
        <pc:spChg chg="mod">
          <ac:chgData name="Adan Reyes" userId="4fb6d52fa92e0b20" providerId="LiveId" clId="{D683409D-C0AA-417C-9900-19006F5FFB58}" dt="2024-01-11T17:18:04.912" v="1552" actId="20577"/>
          <ac:spMkLst>
            <pc:docMk/>
            <pc:sldMk cId="1952837175" sldId="307"/>
            <ac:spMk id="2" creationId="{A68494AB-6DF6-A64A-9091-FF9D29E6D90C}"/>
          </ac:spMkLst>
        </pc:spChg>
        <pc:spChg chg="del">
          <ac:chgData name="Adan Reyes" userId="4fb6d52fa92e0b20" providerId="LiveId" clId="{D683409D-C0AA-417C-9900-19006F5FFB58}" dt="2024-01-11T17:18:18.154" v="1554" actId="478"/>
          <ac:spMkLst>
            <pc:docMk/>
            <pc:sldMk cId="1952837175" sldId="307"/>
            <ac:spMk id="3" creationId="{E424FC65-7C9C-45E0-5BB0-5ABFB9443D1B}"/>
          </ac:spMkLst>
        </pc:spChg>
        <pc:spChg chg="add mod">
          <ac:chgData name="Adan Reyes" userId="4fb6d52fa92e0b20" providerId="LiveId" clId="{D683409D-C0AA-417C-9900-19006F5FFB58}" dt="2024-01-11T17:18:26.274" v="1555" actId="1076"/>
          <ac:spMkLst>
            <pc:docMk/>
            <pc:sldMk cId="1952837175" sldId="307"/>
            <ac:spMk id="4" creationId="{80D9CAC3-4D77-332D-ABC2-4DA83598DEF1}"/>
          </ac:spMkLst>
        </pc:spChg>
        <pc:spChg chg="mod">
          <ac:chgData name="Adan Reyes" userId="4fb6d52fa92e0b20" providerId="LiveId" clId="{D683409D-C0AA-417C-9900-19006F5FFB58}" dt="2024-01-11T17:17:40.616" v="1461" actId="14100"/>
          <ac:spMkLst>
            <pc:docMk/>
            <pc:sldMk cId="1952837175" sldId="307"/>
            <ac:spMk id="93" creationId="{00000000-0000-0000-0000-000000000000}"/>
          </ac:spMkLst>
        </pc:spChg>
      </pc:sldChg>
      <pc:sldChg chg="addSp delSp modSp add mod ord">
        <pc:chgData name="Adan Reyes" userId="4fb6d52fa92e0b20" providerId="LiveId" clId="{D683409D-C0AA-417C-9900-19006F5FFB58}" dt="2024-01-11T17:20:19.894" v="1604" actId="14100"/>
        <pc:sldMkLst>
          <pc:docMk/>
          <pc:sldMk cId="3658187515" sldId="308"/>
        </pc:sldMkLst>
        <pc:spChg chg="del">
          <ac:chgData name="Adan Reyes" userId="4fb6d52fa92e0b20" providerId="LiveId" clId="{D683409D-C0AA-417C-9900-19006F5FFB58}" dt="2024-01-11T17:19:04.881" v="1589" actId="478"/>
          <ac:spMkLst>
            <pc:docMk/>
            <pc:sldMk cId="3658187515" sldId="308"/>
            <ac:spMk id="3" creationId="{7D7093A2-3222-E247-0C8A-F9772399A505}"/>
          </ac:spMkLst>
        </pc:spChg>
        <pc:spChg chg="add mod">
          <ac:chgData name="Adan Reyes" userId="4fb6d52fa92e0b20" providerId="LiveId" clId="{D683409D-C0AA-417C-9900-19006F5FFB58}" dt="2024-01-11T17:20:19.894" v="1604" actId="14100"/>
          <ac:spMkLst>
            <pc:docMk/>
            <pc:sldMk cId="3658187515" sldId="308"/>
            <ac:spMk id="4" creationId="{07E403A9-546C-CD0E-FE02-EF8399C6D3D7}"/>
          </ac:spMkLst>
        </pc:spChg>
        <pc:spChg chg="mod">
          <ac:chgData name="Adan Reyes" userId="4fb6d52fa92e0b20" providerId="LiveId" clId="{D683409D-C0AA-417C-9900-19006F5FFB58}" dt="2024-01-11T17:19:01.149" v="1588" actId="20577"/>
          <ac:spMkLst>
            <pc:docMk/>
            <pc:sldMk cId="3658187515" sldId="308"/>
            <ac:spMk id="108" creationId="{00000000-0000-0000-0000-000000000000}"/>
          </ac:spMkLst>
        </pc:spChg>
        <pc:picChg chg="add mod">
          <ac:chgData name="Adan Reyes" userId="4fb6d52fa92e0b20" providerId="LiveId" clId="{D683409D-C0AA-417C-9900-19006F5FFB58}" dt="2024-01-11T17:19:53.943" v="1598" actId="1076"/>
          <ac:picMkLst>
            <pc:docMk/>
            <pc:sldMk cId="3658187515" sldId="308"/>
            <ac:picMk id="5" creationId="{CDBA45E1-52EB-C606-C48E-190F1BA8C2C6}"/>
          </ac:picMkLst>
        </pc:picChg>
      </pc:sldChg>
      <pc:sldChg chg="addSp modSp add del mod ord">
        <pc:chgData name="Adan Reyes" userId="4fb6d52fa92e0b20" providerId="LiveId" clId="{D683409D-C0AA-417C-9900-19006F5FFB58}" dt="2024-01-11T19:06:06.145" v="2467" actId="47"/>
        <pc:sldMkLst>
          <pc:docMk/>
          <pc:sldMk cId="1969874721" sldId="309"/>
        </pc:sldMkLst>
        <pc:picChg chg="add mod">
          <ac:chgData name="Adan Reyes" userId="4fb6d52fa92e0b20" providerId="LiveId" clId="{D683409D-C0AA-417C-9900-19006F5FFB58}" dt="2024-01-11T17:35:48.258" v="1763" actId="1076"/>
          <ac:picMkLst>
            <pc:docMk/>
            <pc:sldMk cId="1969874721" sldId="309"/>
            <ac:picMk id="2" creationId="{EC495FD0-CF43-B958-538C-8E2EF548D0CA}"/>
          </ac:picMkLst>
        </pc:picChg>
      </pc:sldChg>
      <pc:sldChg chg="addSp delSp modSp add mod ord">
        <pc:chgData name="Adan Reyes" userId="4fb6d52fa92e0b20" providerId="LiveId" clId="{D683409D-C0AA-417C-9900-19006F5FFB58}" dt="2024-01-11T17:35:06.697" v="1757" actId="20577"/>
        <pc:sldMkLst>
          <pc:docMk/>
          <pc:sldMk cId="2282279131" sldId="310"/>
        </pc:sldMkLst>
        <pc:spChg chg="mod">
          <ac:chgData name="Adan Reyes" userId="4fb6d52fa92e0b20" providerId="LiveId" clId="{D683409D-C0AA-417C-9900-19006F5FFB58}" dt="2024-01-11T17:35:06.697" v="1757" actId="20577"/>
          <ac:spMkLst>
            <pc:docMk/>
            <pc:sldMk cId="2282279131" sldId="310"/>
            <ac:spMk id="2" creationId="{A68494AB-6DF6-A64A-9091-FF9D29E6D90C}"/>
          </ac:spMkLst>
        </pc:spChg>
        <pc:spChg chg="add mod">
          <ac:chgData name="Adan Reyes" userId="4fb6d52fa92e0b20" providerId="LiveId" clId="{D683409D-C0AA-417C-9900-19006F5FFB58}" dt="2024-01-11T17:34:49.004" v="1675" actId="1076"/>
          <ac:spMkLst>
            <pc:docMk/>
            <pc:sldMk cId="2282279131" sldId="310"/>
            <ac:spMk id="3" creationId="{BF418E29-90E6-9029-932B-7FFCA609AE34}"/>
          </ac:spMkLst>
        </pc:spChg>
        <pc:spChg chg="del">
          <ac:chgData name="Adan Reyes" userId="4fb6d52fa92e0b20" providerId="LiveId" clId="{D683409D-C0AA-417C-9900-19006F5FFB58}" dt="2024-01-11T17:34:38.551" v="1673" actId="478"/>
          <ac:spMkLst>
            <pc:docMk/>
            <pc:sldMk cId="2282279131" sldId="310"/>
            <ac:spMk id="4" creationId="{80D9CAC3-4D77-332D-ABC2-4DA83598DEF1}"/>
          </ac:spMkLst>
        </pc:spChg>
        <pc:spChg chg="mod">
          <ac:chgData name="Adan Reyes" userId="4fb6d52fa92e0b20" providerId="LiveId" clId="{D683409D-C0AA-417C-9900-19006F5FFB58}" dt="2024-01-11T17:34:33.643" v="1672" actId="20577"/>
          <ac:spMkLst>
            <pc:docMk/>
            <pc:sldMk cId="2282279131" sldId="310"/>
            <ac:spMk id="93" creationId="{00000000-0000-0000-0000-000000000000}"/>
          </ac:spMkLst>
        </pc:spChg>
      </pc:sldChg>
      <pc:sldChg chg="addSp modSp add mod ord">
        <pc:chgData name="Adan Reyes" userId="4fb6d52fa92e0b20" providerId="LiveId" clId="{D683409D-C0AA-417C-9900-19006F5FFB58}" dt="2024-01-11T17:38:32.586" v="1829" actId="1037"/>
        <pc:sldMkLst>
          <pc:docMk/>
          <pc:sldMk cId="2124756736" sldId="311"/>
        </pc:sldMkLst>
        <pc:picChg chg="add mod">
          <ac:chgData name="Adan Reyes" userId="4fb6d52fa92e0b20" providerId="LiveId" clId="{D683409D-C0AA-417C-9900-19006F5FFB58}" dt="2024-01-11T17:38:32.586" v="1829" actId="1037"/>
          <ac:picMkLst>
            <pc:docMk/>
            <pc:sldMk cId="2124756736" sldId="311"/>
            <ac:picMk id="2" creationId="{A89C8144-CB3E-B852-6AA8-39C6B15025D6}"/>
          </ac:picMkLst>
        </pc:picChg>
        <pc:picChg chg="add mod">
          <ac:chgData name="Adan Reyes" userId="4fb6d52fa92e0b20" providerId="LiveId" clId="{D683409D-C0AA-417C-9900-19006F5FFB58}" dt="2024-01-11T17:38:32.586" v="1829" actId="1037"/>
          <ac:picMkLst>
            <pc:docMk/>
            <pc:sldMk cId="2124756736" sldId="311"/>
            <ac:picMk id="3" creationId="{66A793D8-FA60-8D72-1B34-D7CC70E5E338}"/>
          </ac:picMkLst>
        </pc:picChg>
      </pc:sldChg>
      <pc:sldChg chg="addSp modSp add mod ord">
        <pc:chgData name="Adan Reyes" userId="4fb6d52fa92e0b20" providerId="LiveId" clId="{D683409D-C0AA-417C-9900-19006F5FFB58}" dt="2024-01-11T17:45:05.015" v="1888" actId="1076"/>
        <pc:sldMkLst>
          <pc:docMk/>
          <pc:sldMk cId="1417556058" sldId="312"/>
        </pc:sldMkLst>
        <pc:picChg chg="add mod">
          <ac:chgData name="Adan Reyes" userId="4fb6d52fa92e0b20" providerId="LiveId" clId="{D683409D-C0AA-417C-9900-19006F5FFB58}" dt="2024-01-11T17:44:58.695" v="1886" actId="14100"/>
          <ac:picMkLst>
            <pc:docMk/>
            <pc:sldMk cId="1417556058" sldId="312"/>
            <ac:picMk id="3" creationId="{658E8B1A-F9FE-B38C-91D3-8F2DA2DA0CB1}"/>
          </ac:picMkLst>
        </pc:picChg>
        <pc:picChg chg="add mod">
          <ac:chgData name="Adan Reyes" userId="4fb6d52fa92e0b20" providerId="LiveId" clId="{D683409D-C0AA-417C-9900-19006F5FFB58}" dt="2024-01-11T17:45:01.263" v="1887" actId="1076"/>
          <ac:picMkLst>
            <pc:docMk/>
            <pc:sldMk cId="1417556058" sldId="312"/>
            <ac:picMk id="5" creationId="{DD47BAAE-9C93-921E-5640-2E020F6B1F9F}"/>
          </ac:picMkLst>
        </pc:picChg>
        <pc:picChg chg="add mod">
          <ac:chgData name="Adan Reyes" userId="4fb6d52fa92e0b20" providerId="LiveId" clId="{D683409D-C0AA-417C-9900-19006F5FFB58}" dt="2024-01-11T17:45:05.015" v="1888" actId="1076"/>
          <ac:picMkLst>
            <pc:docMk/>
            <pc:sldMk cId="1417556058" sldId="312"/>
            <ac:picMk id="7" creationId="{A05549DE-8ABA-DF39-9EB0-AA07C2886EE1}"/>
          </ac:picMkLst>
        </pc:picChg>
      </pc:sldChg>
      <pc:sldChg chg="addSp delSp modSp add mod ord">
        <pc:chgData name="Adan Reyes" userId="4fb6d52fa92e0b20" providerId="LiveId" clId="{D683409D-C0AA-417C-9900-19006F5FFB58}" dt="2024-01-11T19:11:50.005" v="2494"/>
        <pc:sldMkLst>
          <pc:docMk/>
          <pc:sldMk cId="1725639495" sldId="313"/>
        </pc:sldMkLst>
        <pc:spChg chg="del">
          <ac:chgData name="Adan Reyes" userId="4fb6d52fa92e0b20" providerId="LiveId" clId="{D683409D-C0AA-417C-9900-19006F5FFB58}" dt="2024-01-11T17:36:41.963" v="1798" actId="478"/>
          <ac:spMkLst>
            <pc:docMk/>
            <pc:sldMk cId="1725639495" sldId="313"/>
            <ac:spMk id="3" creationId="{7D7093A2-3222-E247-0C8A-F9772399A505}"/>
          </ac:spMkLst>
        </pc:spChg>
        <pc:spChg chg="add mod">
          <ac:chgData name="Adan Reyes" userId="4fb6d52fa92e0b20" providerId="LiveId" clId="{D683409D-C0AA-417C-9900-19006F5FFB58}" dt="2024-01-11T17:37:26.469" v="1807" actId="14100"/>
          <ac:spMkLst>
            <pc:docMk/>
            <pc:sldMk cId="1725639495" sldId="313"/>
            <ac:spMk id="4" creationId="{CBE09CD3-7160-584B-8B20-FF938CF8C624}"/>
          </ac:spMkLst>
        </pc:spChg>
        <pc:spChg chg="mod">
          <ac:chgData name="Adan Reyes" userId="4fb6d52fa92e0b20" providerId="LiveId" clId="{D683409D-C0AA-417C-9900-19006F5FFB58}" dt="2024-01-11T17:36:39.223" v="1797" actId="20577"/>
          <ac:spMkLst>
            <pc:docMk/>
            <pc:sldMk cId="1725639495" sldId="313"/>
            <ac:spMk id="108" creationId="{00000000-0000-0000-0000-000000000000}"/>
          </ac:spMkLst>
        </pc:spChg>
        <pc:picChg chg="add mod">
          <ac:chgData name="Adan Reyes" userId="4fb6d52fa92e0b20" providerId="LiveId" clId="{D683409D-C0AA-417C-9900-19006F5FFB58}" dt="2024-01-11T17:37:09.081" v="1806" actId="14100"/>
          <ac:picMkLst>
            <pc:docMk/>
            <pc:sldMk cId="1725639495" sldId="313"/>
            <ac:picMk id="5" creationId="{11E7BCB4-4BA6-406A-AA0C-00B577FAED4F}"/>
          </ac:picMkLst>
        </pc:picChg>
      </pc:sldChg>
      <pc:sldChg chg="addSp delSp modSp add mod ord">
        <pc:chgData name="Adan Reyes" userId="4fb6d52fa92e0b20" providerId="LiveId" clId="{D683409D-C0AA-417C-9900-19006F5FFB58}" dt="2024-01-11T19:17:29.044" v="2553" actId="20577"/>
        <pc:sldMkLst>
          <pc:docMk/>
          <pc:sldMk cId="2142070658" sldId="314"/>
        </pc:sldMkLst>
        <pc:spChg chg="add mod">
          <ac:chgData name="Adan Reyes" userId="4fb6d52fa92e0b20" providerId="LiveId" clId="{D683409D-C0AA-417C-9900-19006F5FFB58}" dt="2024-01-11T19:17:29.044" v="2553" actId="20577"/>
          <ac:spMkLst>
            <pc:docMk/>
            <pc:sldMk cId="2142070658" sldId="314"/>
            <ac:spMk id="3" creationId="{D869F959-0C97-453E-EA50-2839FD6F6B36}"/>
          </ac:spMkLst>
        </pc:spChg>
        <pc:spChg chg="del">
          <ac:chgData name="Adan Reyes" userId="4fb6d52fa92e0b20" providerId="LiveId" clId="{D683409D-C0AA-417C-9900-19006F5FFB58}" dt="2024-01-11T17:40:08.924" v="1848" actId="478"/>
          <ac:spMkLst>
            <pc:docMk/>
            <pc:sldMk cId="2142070658" sldId="314"/>
            <ac:spMk id="4" creationId="{CBE09CD3-7160-584B-8B20-FF938CF8C624}"/>
          </ac:spMkLst>
        </pc:spChg>
        <pc:spChg chg="mod">
          <ac:chgData name="Adan Reyes" userId="4fb6d52fa92e0b20" providerId="LiveId" clId="{D683409D-C0AA-417C-9900-19006F5FFB58}" dt="2024-01-11T17:40:03.734" v="1847" actId="20577"/>
          <ac:spMkLst>
            <pc:docMk/>
            <pc:sldMk cId="2142070658" sldId="314"/>
            <ac:spMk id="108" creationId="{00000000-0000-0000-0000-000000000000}"/>
          </ac:spMkLst>
        </pc:spChg>
        <pc:picChg chg="del">
          <ac:chgData name="Adan Reyes" userId="4fb6d52fa92e0b20" providerId="LiveId" clId="{D683409D-C0AA-417C-9900-19006F5FFB58}" dt="2024-01-11T17:40:08.924" v="1848" actId="478"/>
          <ac:picMkLst>
            <pc:docMk/>
            <pc:sldMk cId="2142070658" sldId="314"/>
            <ac:picMk id="5" creationId="{11E7BCB4-4BA6-406A-AA0C-00B577FAED4F}"/>
          </ac:picMkLst>
        </pc:picChg>
      </pc:sldChg>
      <pc:sldChg chg="add">
        <pc:chgData name="Adan Reyes" userId="4fb6d52fa92e0b20" providerId="LiveId" clId="{D683409D-C0AA-417C-9900-19006F5FFB58}" dt="2024-01-11T17:41:40.471" v="1866" actId="2890"/>
        <pc:sldMkLst>
          <pc:docMk/>
          <pc:sldMk cId="668175992" sldId="315"/>
        </pc:sldMkLst>
      </pc:sldChg>
      <pc:sldChg chg="delSp modSp add mod ord">
        <pc:chgData name="Adan Reyes" userId="4fb6d52fa92e0b20" providerId="LiveId" clId="{D683409D-C0AA-417C-9900-19006F5FFB58}" dt="2024-01-11T18:38:16.749" v="1963" actId="478"/>
        <pc:sldMkLst>
          <pc:docMk/>
          <pc:sldMk cId="1993145198" sldId="316"/>
        </pc:sldMkLst>
        <pc:spChg chg="mod">
          <ac:chgData name="Adan Reyes" userId="4fb6d52fa92e0b20" providerId="LiveId" clId="{D683409D-C0AA-417C-9900-19006F5FFB58}" dt="2024-01-11T18:38:11.369" v="1961" actId="20577"/>
          <ac:spMkLst>
            <pc:docMk/>
            <pc:sldMk cId="1993145198" sldId="316"/>
            <ac:spMk id="614" creationId="{00000000-0000-0000-0000-000000000000}"/>
          </ac:spMkLst>
        </pc:spChg>
        <pc:spChg chg="del">
          <ac:chgData name="Adan Reyes" userId="4fb6d52fa92e0b20" providerId="LiveId" clId="{D683409D-C0AA-417C-9900-19006F5FFB58}" dt="2024-01-11T18:38:16.749" v="1963" actId="478"/>
          <ac:spMkLst>
            <pc:docMk/>
            <pc:sldMk cId="1993145198" sldId="316"/>
            <ac:spMk id="616" creationId="{00000000-0000-0000-0000-000000000000}"/>
          </ac:spMkLst>
        </pc:spChg>
        <pc:spChg chg="del">
          <ac:chgData name="Adan Reyes" userId="4fb6d52fa92e0b20" providerId="LiveId" clId="{D683409D-C0AA-417C-9900-19006F5FFB58}" dt="2024-01-11T18:38:16.749" v="1963" actId="478"/>
          <ac:spMkLst>
            <pc:docMk/>
            <pc:sldMk cId="1993145198" sldId="316"/>
            <ac:spMk id="617" creationId="{00000000-0000-0000-0000-000000000000}"/>
          </ac:spMkLst>
        </pc:spChg>
        <pc:spChg chg="del">
          <ac:chgData name="Adan Reyes" userId="4fb6d52fa92e0b20" providerId="LiveId" clId="{D683409D-C0AA-417C-9900-19006F5FFB58}" dt="2024-01-11T18:38:16.749" v="1963" actId="478"/>
          <ac:spMkLst>
            <pc:docMk/>
            <pc:sldMk cId="1993145198" sldId="316"/>
            <ac:spMk id="618" creationId="{00000000-0000-0000-0000-000000000000}"/>
          </ac:spMkLst>
        </pc:spChg>
        <pc:spChg chg="del">
          <ac:chgData name="Adan Reyes" userId="4fb6d52fa92e0b20" providerId="LiveId" clId="{D683409D-C0AA-417C-9900-19006F5FFB58}" dt="2024-01-11T18:38:16.749" v="1963" actId="478"/>
          <ac:spMkLst>
            <pc:docMk/>
            <pc:sldMk cId="1993145198" sldId="316"/>
            <ac:spMk id="619" creationId="{00000000-0000-0000-0000-000000000000}"/>
          </ac:spMkLst>
        </pc:spChg>
        <pc:spChg chg="del">
          <ac:chgData name="Adan Reyes" userId="4fb6d52fa92e0b20" providerId="LiveId" clId="{D683409D-C0AA-417C-9900-19006F5FFB58}" dt="2024-01-11T18:38:16.749" v="1963" actId="478"/>
          <ac:spMkLst>
            <pc:docMk/>
            <pc:sldMk cId="1993145198" sldId="316"/>
            <ac:spMk id="620" creationId="{00000000-0000-0000-0000-000000000000}"/>
          </ac:spMkLst>
        </pc:spChg>
        <pc:spChg chg="del">
          <ac:chgData name="Adan Reyes" userId="4fb6d52fa92e0b20" providerId="LiveId" clId="{D683409D-C0AA-417C-9900-19006F5FFB58}" dt="2024-01-11T18:38:16.749" v="1963" actId="478"/>
          <ac:spMkLst>
            <pc:docMk/>
            <pc:sldMk cId="1993145198" sldId="316"/>
            <ac:spMk id="621" creationId="{00000000-0000-0000-0000-000000000000}"/>
          </ac:spMkLst>
        </pc:spChg>
        <pc:spChg chg="del">
          <ac:chgData name="Adan Reyes" userId="4fb6d52fa92e0b20" providerId="LiveId" clId="{D683409D-C0AA-417C-9900-19006F5FFB58}" dt="2024-01-11T18:38:16.749" v="1963" actId="478"/>
          <ac:spMkLst>
            <pc:docMk/>
            <pc:sldMk cId="1993145198" sldId="316"/>
            <ac:spMk id="622" creationId="{00000000-0000-0000-0000-000000000000}"/>
          </ac:spMkLst>
        </pc:spChg>
        <pc:spChg chg="del">
          <ac:chgData name="Adan Reyes" userId="4fb6d52fa92e0b20" providerId="LiveId" clId="{D683409D-C0AA-417C-9900-19006F5FFB58}" dt="2024-01-11T18:38:16.749" v="1963" actId="478"/>
          <ac:spMkLst>
            <pc:docMk/>
            <pc:sldMk cId="1993145198" sldId="316"/>
            <ac:spMk id="623" creationId="{00000000-0000-0000-0000-000000000000}"/>
          </ac:spMkLst>
        </pc:spChg>
        <pc:picChg chg="del">
          <ac:chgData name="Adan Reyes" userId="4fb6d52fa92e0b20" providerId="LiveId" clId="{D683409D-C0AA-417C-9900-19006F5FFB58}" dt="2024-01-11T18:38:13.950" v="1962" actId="478"/>
          <ac:picMkLst>
            <pc:docMk/>
            <pc:sldMk cId="1993145198" sldId="316"/>
            <ac:picMk id="615" creationId="{00000000-0000-0000-0000-000000000000}"/>
          </ac:picMkLst>
        </pc:picChg>
      </pc:sldChg>
      <pc:sldChg chg="modSp add mod ord">
        <pc:chgData name="Adan Reyes" userId="4fb6d52fa92e0b20" providerId="LiveId" clId="{D683409D-C0AA-417C-9900-19006F5FFB58}" dt="2024-01-11T18:48:15.965" v="2210" actId="20577"/>
        <pc:sldMkLst>
          <pc:docMk/>
          <pc:sldMk cId="1528186128" sldId="317"/>
        </pc:sldMkLst>
        <pc:spChg chg="mod">
          <ac:chgData name="Adan Reyes" userId="4fb6d52fa92e0b20" providerId="LiveId" clId="{D683409D-C0AA-417C-9900-19006F5FFB58}" dt="2024-01-11T18:48:15.965" v="2210" actId="20577"/>
          <ac:spMkLst>
            <pc:docMk/>
            <pc:sldMk cId="1528186128" sldId="317"/>
            <ac:spMk id="4" creationId="{30D67CA9-3F79-BABF-573A-51D8D84C5AC8}"/>
          </ac:spMkLst>
        </pc:spChg>
        <pc:spChg chg="mod">
          <ac:chgData name="Adan Reyes" userId="4fb6d52fa92e0b20" providerId="LiveId" clId="{D683409D-C0AA-417C-9900-19006F5FFB58}" dt="2024-01-11T18:40:13.766" v="1987" actId="20577"/>
          <ac:spMkLst>
            <pc:docMk/>
            <pc:sldMk cId="1528186128" sldId="317"/>
            <ac:spMk id="108" creationId="{00000000-0000-0000-0000-000000000000}"/>
          </ac:spMkLst>
        </pc:spChg>
      </pc:sldChg>
      <pc:sldChg chg="modSp add mod">
        <pc:chgData name="Adan Reyes" userId="4fb6d52fa92e0b20" providerId="LiveId" clId="{D683409D-C0AA-417C-9900-19006F5FFB58}" dt="2024-01-11T18:55:56.354" v="2424" actId="20578"/>
        <pc:sldMkLst>
          <pc:docMk/>
          <pc:sldMk cId="1165833678" sldId="318"/>
        </pc:sldMkLst>
        <pc:spChg chg="mod">
          <ac:chgData name="Adan Reyes" userId="4fb6d52fa92e0b20" providerId="LiveId" clId="{D683409D-C0AA-417C-9900-19006F5FFB58}" dt="2024-01-11T18:55:56.354" v="2424" actId="20578"/>
          <ac:spMkLst>
            <pc:docMk/>
            <pc:sldMk cId="1165833678" sldId="318"/>
            <ac:spMk id="4" creationId="{30D67CA9-3F79-BABF-573A-51D8D84C5AC8}"/>
          </ac:spMkLst>
        </pc:spChg>
      </pc:sldChg>
      <pc:sldChg chg="addSp modSp add mod">
        <pc:chgData name="Adan Reyes" userId="4fb6d52fa92e0b20" providerId="LiveId" clId="{D683409D-C0AA-417C-9900-19006F5FFB58}" dt="2024-01-11T18:56:34.820" v="2431" actId="207"/>
        <pc:sldMkLst>
          <pc:docMk/>
          <pc:sldMk cId="1658872645" sldId="319"/>
        </pc:sldMkLst>
        <pc:spChg chg="mod">
          <ac:chgData name="Adan Reyes" userId="4fb6d52fa92e0b20" providerId="LiveId" clId="{D683409D-C0AA-417C-9900-19006F5FFB58}" dt="2024-01-11T18:54:10.444" v="2393" actId="20577"/>
          <ac:spMkLst>
            <pc:docMk/>
            <pc:sldMk cId="1658872645" sldId="319"/>
            <ac:spMk id="4" creationId="{30D67CA9-3F79-BABF-573A-51D8D84C5AC8}"/>
          </ac:spMkLst>
        </pc:spChg>
        <pc:spChg chg="add mod">
          <ac:chgData name="Adan Reyes" userId="4fb6d52fa92e0b20" providerId="LiveId" clId="{D683409D-C0AA-417C-9900-19006F5FFB58}" dt="2024-01-11T18:56:34.820" v="2431" actId="207"/>
          <ac:spMkLst>
            <pc:docMk/>
            <pc:sldMk cId="1658872645" sldId="319"/>
            <ac:spMk id="5" creationId="{CA98FB4F-BBBB-A6E4-850B-3889CA894BB0}"/>
          </ac:spMkLst>
        </pc:spChg>
      </pc:sldChg>
      <pc:sldChg chg="add ord">
        <pc:chgData name="Adan Reyes" userId="4fb6d52fa92e0b20" providerId="LiveId" clId="{D683409D-C0AA-417C-9900-19006F5FFB58}" dt="2024-01-11T19:05:54.669" v="2466"/>
        <pc:sldMkLst>
          <pc:docMk/>
          <pc:sldMk cId="1064559809" sldId="320"/>
        </pc:sldMkLst>
      </pc:sldChg>
      <pc:sldChg chg="add del">
        <pc:chgData name="Adan Reyes" userId="4fb6d52fa92e0b20" providerId="LiveId" clId="{D683409D-C0AA-417C-9900-19006F5FFB58}" dt="2024-01-11T19:05:46.975" v="2463" actId="47"/>
        <pc:sldMkLst>
          <pc:docMk/>
          <pc:sldMk cId="1196379077" sldId="320"/>
        </pc:sldMkLst>
      </pc:sldChg>
      <pc:sldChg chg="addSp delSp modSp add mod ord">
        <pc:chgData name="Adan Reyes" userId="4fb6d52fa92e0b20" providerId="LiveId" clId="{D683409D-C0AA-417C-9900-19006F5FFB58}" dt="2024-01-11T19:12:42.447" v="2518" actId="20577"/>
        <pc:sldMkLst>
          <pc:docMk/>
          <pc:sldMk cId="2649365826" sldId="321"/>
        </pc:sldMkLst>
        <pc:spChg chg="del">
          <ac:chgData name="Adan Reyes" userId="4fb6d52fa92e0b20" providerId="LiveId" clId="{D683409D-C0AA-417C-9900-19006F5FFB58}" dt="2024-01-11T19:06:26.124" v="2471" actId="478"/>
          <ac:spMkLst>
            <pc:docMk/>
            <pc:sldMk cId="2649365826" sldId="321"/>
            <ac:spMk id="4" creationId="{CBE09CD3-7160-584B-8B20-FF938CF8C624}"/>
          </ac:spMkLst>
        </pc:spChg>
        <pc:spChg chg="mod">
          <ac:chgData name="Adan Reyes" userId="4fb6d52fa92e0b20" providerId="LiveId" clId="{D683409D-C0AA-417C-9900-19006F5FFB58}" dt="2024-01-11T19:12:42.447" v="2518" actId="20577"/>
          <ac:spMkLst>
            <pc:docMk/>
            <pc:sldMk cId="2649365826" sldId="321"/>
            <ac:spMk id="108" creationId="{00000000-0000-0000-0000-000000000000}"/>
          </ac:spMkLst>
        </pc:spChg>
        <pc:graphicFrameChg chg="add del mod">
          <ac:chgData name="Adan Reyes" userId="4fb6d52fa92e0b20" providerId="LiveId" clId="{D683409D-C0AA-417C-9900-19006F5FFB58}" dt="2024-01-11T19:06:33.721" v="2474" actId="478"/>
          <ac:graphicFrameMkLst>
            <pc:docMk/>
            <pc:sldMk cId="2649365826" sldId="321"/>
            <ac:graphicFrameMk id="3" creationId="{B9CD8BE7-7AD5-B339-B3E1-C3FA5909E037}"/>
          </ac:graphicFrameMkLst>
        </pc:graphicFrameChg>
        <pc:picChg chg="del">
          <ac:chgData name="Adan Reyes" userId="4fb6d52fa92e0b20" providerId="LiveId" clId="{D683409D-C0AA-417C-9900-19006F5FFB58}" dt="2024-01-11T19:06:50.765" v="2479" actId="478"/>
          <ac:picMkLst>
            <pc:docMk/>
            <pc:sldMk cId="2649365826" sldId="321"/>
            <ac:picMk id="5" creationId="{11E7BCB4-4BA6-406A-AA0C-00B577FAED4F}"/>
          </ac:picMkLst>
        </pc:picChg>
        <pc:picChg chg="del mod">
          <ac:chgData name="Adan Reyes" userId="4fb6d52fa92e0b20" providerId="LiveId" clId="{D683409D-C0AA-417C-9900-19006F5FFB58}" dt="2024-01-11T19:11:07.509" v="2487" actId="478"/>
          <ac:picMkLst>
            <pc:docMk/>
            <pc:sldMk cId="2649365826" sldId="321"/>
            <ac:picMk id="6" creationId="{9AD21895-F045-9088-F6E0-01C6F85DE262}"/>
          </ac:picMkLst>
        </pc:picChg>
        <pc:picChg chg="del mod">
          <ac:chgData name="Adan Reyes" userId="4fb6d52fa92e0b20" providerId="LiveId" clId="{D683409D-C0AA-417C-9900-19006F5FFB58}" dt="2024-01-11T19:10:05.464" v="2484" actId="478"/>
          <ac:picMkLst>
            <pc:docMk/>
            <pc:sldMk cId="2649365826" sldId="321"/>
            <ac:picMk id="7" creationId="{17CBE05D-9834-E06E-5805-4D500B7B3644}"/>
          </ac:picMkLst>
        </pc:picChg>
        <pc:picChg chg="mod">
          <ac:chgData name="Adan Reyes" userId="4fb6d52fa92e0b20" providerId="LiveId" clId="{D683409D-C0AA-417C-9900-19006F5FFB58}" dt="2024-01-11T19:11:39.599" v="2492" actId="1076"/>
          <ac:picMkLst>
            <pc:docMk/>
            <pc:sldMk cId="2649365826" sldId="321"/>
            <ac:picMk id="8" creationId="{094AA3C8-B7F8-CE5D-DF89-5F4F858AD4D9}"/>
          </ac:picMkLst>
        </pc:picChg>
        <pc:picChg chg="mod">
          <ac:chgData name="Adan Reyes" userId="4fb6d52fa92e0b20" providerId="LiveId" clId="{D683409D-C0AA-417C-9900-19006F5FFB58}" dt="2024-01-11T19:11:18.169" v="2489" actId="14100"/>
          <ac:picMkLst>
            <pc:docMk/>
            <pc:sldMk cId="2649365826" sldId="321"/>
            <ac:picMk id="9" creationId="{6672208A-7CD8-2355-DE58-E159A0F36B56}"/>
          </ac:picMkLst>
        </pc:picChg>
      </pc:sldChg>
      <pc:sldChg chg="addSp delSp modSp add mod">
        <pc:chgData name="Adan Reyes" userId="4fb6d52fa92e0b20" providerId="LiveId" clId="{D683409D-C0AA-417C-9900-19006F5FFB58}" dt="2024-01-11T19:25:55.339" v="3427" actId="20577"/>
        <pc:sldMkLst>
          <pc:docMk/>
          <pc:sldMk cId="3931444991" sldId="322"/>
        </pc:sldMkLst>
        <pc:spChg chg="del">
          <ac:chgData name="Adan Reyes" userId="4fb6d52fa92e0b20" providerId="LiveId" clId="{D683409D-C0AA-417C-9900-19006F5FFB58}" dt="2024-01-11T19:21:28.640" v="2584" actId="478"/>
          <ac:spMkLst>
            <pc:docMk/>
            <pc:sldMk cId="3931444991" sldId="322"/>
            <ac:spMk id="3" creationId="{8B70FBD7-2533-F3C4-1B32-600C7A5E838E}"/>
          </ac:spMkLst>
        </pc:spChg>
        <pc:spChg chg="del mod">
          <ac:chgData name="Adan Reyes" userId="4fb6d52fa92e0b20" providerId="LiveId" clId="{D683409D-C0AA-417C-9900-19006F5FFB58}" dt="2024-01-11T19:21:29.458" v="2585" actId="478"/>
          <ac:spMkLst>
            <pc:docMk/>
            <pc:sldMk cId="3931444991" sldId="322"/>
            <ac:spMk id="4" creationId="{30D67CA9-3F79-BABF-573A-51D8D84C5AC8}"/>
          </ac:spMkLst>
        </pc:spChg>
        <pc:spChg chg="add mod">
          <ac:chgData name="Adan Reyes" userId="4fb6d52fa92e0b20" providerId="LiveId" clId="{D683409D-C0AA-417C-9900-19006F5FFB58}" dt="2024-01-11T19:25:55.339" v="3427" actId="20577"/>
          <ac:spMkLst>
            <pc:docMk/>
            <pc:sldMk cId="3931444991" sldId="322"/>
            <ac:spMk id="5" creationId="{64D1E4AF-F5F8-0294-854D-2E9FEF59EA3A}"/>
          </ac:spMkLst>
        </pc:spChg>
        <pc:spChg chg="del">
          <ac:chgData name="Adan Reyes" userId="4fb6d52fa92e0b20" providerId="LiveId" clId="{D683409D-C0AA-417C-9900-19006F5FFB58}" dt="2024-01-11T19:21:30.797" v="2586" actId="478"/>
          <ac:spMkLst>
            <pc:docMk/>
            <pc:sldMk cId="3931444991" sldId="322"/>
            <ac:spMk id="7" creationId="{CEA3E93E-6C10-0D39-4BAC-01A65EA201EC}"/>
          </ac:spMkLst>
        </pc:spChg>
        <pc:spChg chg="del">
          <ac:chgData name="Adan Reyes" userId="4fb6d52fa92e0b20" providerId="LiveId" clId="{D683409D-C0AA-417C-9900-19006F5FFB58}" dt="2024-01-11T19:21:27.616" v="2583" actId="478"/>
          <ac:spMkLst>
            <pc:docMk/>
            <pc:sldMk cId="3931444991" sldId="322"/>
            <ac:spMk id="8" creationId="{1EB6C766-5A33-EC33-0707-E666B2F6DA0D}"/>
          </ac:spMkLst>
        </pc:spChg>
        <pc:spChg chg="mod">
          <ac:chgData name="Adan Reyes" userId="4fb6d52fa92e0b20" providerId="LiveId" clId="{D683409D-C0AA-417C-9900-19006F5FFB58}" dt="2024-01-11T19:21:17.457" v="2581" actId="20577"/>
          <ac:spMkLst>
            <pc:docMk/>
            <pc:sldMk cId="3931444991" sldId="322"/>
            <ac:spMk id="108" creationId="{00000000-0000-0000-0000-000000000000}"/>
          </ac:spMkLst>
        </pc:spChg>
      </pc:sldChg>
      <pc:sldChg chg="add del">
        <pc:chgData name="Adan Reyes" userId="4fb6d52fa92e0b20" providerId="LiveId" clId="{D683409D-C0AA-417C-9900-19006F5FFB58}" dt="2024-01-11T19:31:06.360" v="4120" actId="47"/>
        <pc:sldMkLst>
          <pc:docMk/>
          <pc:sldMk cId="4158900956" sldId="323"/>
        </pc:sldMkLst>
      </pc:sldChg>
      <pc:sldChg chg="modSp add mod">
        <pc:chgData name="Adan Reyes" userId="4fb6d52fa92e0b20" providerId="LiveId" clId="{D683409D-C0AA-417C-9900-19006F5FFB58}" dt="2024-01-11T19:40:25.842" v="4416" actId="20577"/>
        <pc:sldMkLst>
          <pc:docMk/>
          <pc:sldMk cId="2405855127" sldId="324"/>
        </pc:sldMkLst>
        <pc:spChg chg="mod">
          <ac:chgData name="Adan Reyes" userId="4fb6d52fa92e0b20" providerId="LiveId" clId="{D683409D-C0AA-417C-9900-19006F5FFB58}" dt="2024-01-11T19:31:18.431" v="4168" actId="20577"/>
          <ac:spMkLst>
            <pc:docMk/>
            <pc:sldMk cId="2405855127" sldId="324"/>
            <ac:spMk id="5" creationId="{64D1E4AF-F5F8-0294-854D-2E9FEF59EA3A}"/>
          </ac:spMkLst>
        </pc:spChg>
        <pc:spChg chg="mod">
          <ac:chgData name="Adan Reyes" userId="4fb6d52fa92e0b20" providerId="LiveId" clId="{D683409D-C0AA-417C-9900-19006F5FFB58}" dt="2024-01-11T19:40:25.842" v="4416" actId="20577"/>
          <ac:spMkLst>
            <pc:docMk/>
            <pc:sldMk cId="2405855127" sldId="324"/>
            <ac:spMk id="108" creationId="{00000000-0000-0000-0000-000000000000}"/>
          </ac:spMkLst>
        </pc:spChg>
      </pc:sldChg>
      <pc:sldChg chg="modSp add mod">
        <pc:chgData name="Adan Reyes" userId="4fb6d52fa92e0b20" providerId="LiveId" clId="{D683409D-C0AA-417C-9900-19006F5FFB58}" dt="2024-01-11T19:34:08.806" v="4306" actId="20577"/>
        <pc:sldMkLst>
          <pc:docMk/>
          <pc:sldMk cId="2494362075" sldId="325"/>
        </pc:sldMkLst>
        <pc:spChg chg="mod">
          <ac:chgData name="Adan Reyes" userId="4fb6d52fa92e0b20" providerId="LiveId" clId="{D683409D-C0AA-417C-9900-19006F5FFB58}" dt="2024-01-11T19:33:48.934" v="4278" actId="20577"/>
          <ac:spMkLst>
            <pc:docMk/>
            <pc:sldMk cId="2494362075" sldId="325"/>
            <ac:spMk id="5" creationId="{64D1E4AF-F5F8-0294-854D-2E9FEF59EA3A}"/>
          </ac:spMkLst>
        </pc:spChg>
        <pc:spChg chg="mod">
          <ac:chgData name="Adan Reyes" userId="4fb6d52fa92e0b20" providerId="LiveId" clId="{D683409D-C0AA-417C-9900-19006F5FFB58}" dt="2024-01-11T19:34:08.806" v="4306" actId="20577"/>
          <ac:spMkLst>
            <pc:docMk/>
            <pc:sldMk cId="2494362075" sldId="325"/>
            <ac:spMk id="108" creationId="{00000000-0000-0000-0000-000000000000}"/>
          </ac:spMkLst>
        </pc:spChg>
      </pc:sldChg>
      <pc:sldChg chg="modSp add mod">
        <pc:chgData name="Adan Reyes" userId="4fb6d52fa92e0b20" providerId="LiveId" clId="{D683409D-C0AA-417C-9900-19006F5FFB58}" dt="2024-01-11T19:34:45.059" v="4333"/>
        <pc:sldMkLst>
          <pc:docMk/>
          <pc:sldMk cId="99143181" sldId="326"/>
        </pc:sldMkLst>
        <pc:spChg chg="mod">
          <ac:chgData name="Adan Reyes" userId="4fb6d52fa92e0b20" providerId="LiveId" clId="{D683409D-C0AA-417C-9900-19006F5FFB58}" dt="2024-01-11T19:34:45.059" v="4333"/>
          <ac:spMkLst>
            <pc:docMk/>
            <pc:sldMk cId="99143181" sldId="326"/>
            <ac:spMk id="5" creationId="{64D1E4AF-F5F8-0294-854D-2E9FEF59EA3A}"/>
          </ac:spMkLst>
        </pc:spChg>
        <pc:spChg chg="mod">
          <ac:chgData name="Adan Reyes" userId="4fb6d52fa92e0b20" providerId="LiveId" clId="{D683409D-C0AA-417C-9900-19006F5FFB58}" dt="2024-01-11T19:34:22.813" v="4329" actId="20577"/>
          <ac:spMkLst>
            <pc:docMk/>
            <pc:sldMk cId="99143181" sldId="326"/>
            <ac:spMk id="108" creationId="{00000000-0000-0000-0000-000000000000}"/>
          </ac:spMkLst>
        </pc:spChg>
      </pc:sldChg>
      <pc:sldChg chg="modSp add mod">
        <pc:chgData name="Adan Reyes" userId="4fb6d52fa92e0b20" providerId="LiveId" clId="{D683409D-C0AA-417C-9900-19006F5FFB58}" dt="2024-01-11T19:35:06.452" v="4342"/>
        <pc:sldMkLst>
          <pc:docMk/>
          <pc:sldMk cId="1019152148" sldId="327"/>
        </pc:sldMkLst>
        <pc:spChg chg="mod">
          <ac:chgData name="Adan Reyes" userId="4fb6d52fa92e0b20" providerId="LiveId" clId="{D683409D-C0AA-417C-9900-19006F5FFB58}" dt="2024-01-11T19:35:06.452" v="4342"/>
          <ac:spMkLst>
            <pc:docMk/>
            <pc:sldMk cId="1019152148" sldId="327"/>
            <ac:spMk id="5" creationId="{64D1E4AF-F5F8-0294-854D-2E9FEF59EA3A}"/>
          </ac:spMkLst>
        </pc:spChg>
        <pc:spChg chg="mod">
          <ac:chgData name="Adan Reyes" userId="4fb6d52fa92e0b20" providerId="LiveId" clId="{D683409D-C0AA-417C-9900-19006F5FFB58}" dt="2024-01-11T19:34:56.070" v="4341" actId="20577"/>
          <ac:spMkLst>
            <pc:docMk/>
            <pc:sldMk cId="1019152148" sldId="327"/>
            <ac:spMk id="108" creationId="{00000000-0000-0000-0000-000000000000}"/>
          </ac:spMkLst>
        </pc:spChg>
      </pc:sldChg>
      <pc:sldChg chg="addSp modSp add mod">
        <pc:chgData name="Adan Reyes" userId="4fb6d52fa92e0b20" providerId="LiveId" clId="{D683409D-C0AA-417C-9900-19006F5FFB58}" dt="2024-01-11T19:57:46.734" v="5740" actId="14100"/>
        <pc:sldMkLst>
          <pc:docMk/>
          <pc:sldMk cId="3775539000" sldId="328"/>
        </pc:sldMkLst>
        <pc:spChg chg="mod">
          <ac:chgData name="Adan Reyes" userId="4fb6d52fa92e0b20" providerId="LiveId" clId="{D683409D-C0AA-417C-9900-19006F5FFB58}" dt="2024-01-11T19:57:46.734" v="5740" actId="14100"/>
          <ac:spMkLst>
            <pc:docMk/>
            <pc:sldMk cId="3775539000" sldId="328"/>
            <ac:spMk id="5" creationId="{64D1E4AF-F5F8-0294-854D-2E9FEF59EA3A}"/>
          </ac:spMkLst>
        </pc:spChg>
        <pc:spChg chg="mod">
          <ac:chgData name="Adan Reyes" userId="4fb6d52fa92e0b20" providerId="LiveId" clId="{D683409D-C0AA-417C-9900-19006F5FFB58}" dt="2024-01-11T19:36:21.856" v="4384" actId="20577"/>
          <ac:spMkLst>
            <pc:docMk/>
            <pc:sldMk cId="3775539000" sldId="328"/>
            <ac:spMk id="108" creationId="{00000000-0000-0000-0000-000000000000}"/>
          </ac:spMkLst>
        </pc:spChg>
        <pc:picChg chg="add mod">
          <ac:chgData name="Adan Reyes" userId="4fb6d52fa92e0b20" providerId="LiveId" clId="{D683409D-C0AA-417C-9900-19006F5FFB58}" dt="2024-01-11T19:57:44.554" v="5739" actId="1076"/>
          <ac:picMkLst>
            <pc:docMk/>
            <pc:sldMk cId="3775539000" sldId="328"/>
            <ac:picMk id="4" creationId="{F0C3E076-7685-A149-AAF0-7C36B4ED31BB}"/>
          </ac:picMkLst>
        </pc:picChg>
      </pc:sldChg>
      <pc:sldChg chg="new del">
        <pc:chgData name="Adan Reyes" userId="4fb6d52fa92e0b20" providerId="LiveId" clId="{D683409D-C0AA-417C-9900-19006F5FFB58}" dt="2024-01-11T19:35:39.123" v="4344" actId="680"/>
        <pc:sldMkLst>
          <pc:docMk/>
          <pc:sldMk cId="3950383873" sldId="328"/>
        </pc:sldMkLst>
      </pc:sldChg>
      <pc:sldChg chg="addSp modSp add mod">
        <pc:chgData name="Adan Reyes" userId="4fb6d52fa92e0b20" providerId="LiveId" clId="{D683409D-C0AA-417C-9900-19006F5FFB58}" dt="2024-01-11T19:44:55.014" v="4993" actId="20577"/>
        <pc:sldMkLst>
          <pc:docMk/>
          <pc:sldMk cId="1895468122" sldId="329"/>
        </pc:sldMkLst>
        <pc:spChg chg="mod">
          <ac:chgData name="Adan Reyes" userId="4fb6d52fa92e0b20" providerId="LiveId" clId="{D683409D-C0AA-417C-9900-19006F5FFB58}" dt="2024-01-11T19:44:55.014" v="4993" actId="20577"/>
          <ac:spMkLst>
            <pc:docMk/>
            <pc:sldMk cId="1895468122" sldId="329"/>
            <ac:spMk id="5" creationId="{64D1E4AF-F5F8-0294-854D-2E9FEF59EA3A}"/>
          </ac:spMkLst>
        </pc:spChg>
        <pc:spChg chg="mod">
          <ac:chgData name="Adan Reyes" userId="4fb6d52fa92e0b20" providerId="LiveId" clId="{D683409D-C0AA-417C-9900-19006F5FFB58}" dt="2024-01-11T19:40:43.638" v="4436" actId="20577"/>
          <ac:spMkLst>
            <pc:docMk/>
            <pc:sldMk cId="1895468122" sldId="329"/>
            <ac:spMk id="108" creationId="{00000000-0000-0000-0000-000000000000}"/>
          </ac:spMkLst>
        </pc:spChg>
        <pc:picChg chg="add mod">
          <ac:chgData name="Adan Reyes" userId="4fb6d52fa92e0b20" providerId="LiveId" clId="{D683409D-C0AA-417C-9900-19006F5FFB58}" dt="2024-01-11T19:44:39.186" v="4991" actId="1076"/>
          <ac:picMkLst>
            <pc:docMk/>
            <pc:sldMk cId="1895468122" sldId="329"/>
            <ac:picMk id="4" creationId="{2365B751-89D8-2D05-B2F3-BAEF558D8DC2}"/>
          </ac:picMkLst>
        </pc:picChg>
      </pc:sldChg>
      <pc:sldChg chg="new del">
        <pc:chgData name="Adan Reyes" userId="4fb6d52fa92e0b20" providerId="LiveId" clId="{D683409D-C0AA-417C-9900-19006F5FFB58}" dt="2024-01-11T19:58:48.925" v="5743" actId="47"/>
        <pc:sldMkLst>
          <pc:docMk/>
          <pc:sldMk cId="616421102" sldId="330"/>
        </pc:sldMkLst>
      </pc:sldChg>
      <pc:sldChg chg="addSp delSp modSp add mod">
        <pc:chgData name="Adan Reyes" userId="4fb6d52fa92e0b20" providerId="LiveId" clId="{D683409D-C0AA-417C-9900-19006F5FFB58}" dt="2024-01-11T20:03:52.224" v="5914" actId="20577"/>
        <pc:sldMkLst>
          <pc:docMk/>
          <pc:sldMk cId="631041757" sldId="331"/>
        </pc:sldMkLst>
        <pc:spChg chg="del">
          <ac:chgData name="Adan Reyes" userId="4fb6d52fa92e0b20" providerId="LiveId" clId="{D683409D-C0AA-417C-9900-19006F5FFB58}" dt="2024-01-11T19:59:08.026" v="5770" actId="478"/>
          <ac:spMkLst>
            <pc:docMk/>
            <pc:sldMk cId="631041757" sldId="331"/>
            <ac:spMk id="5" creationId="{64D1E4AF-F5F8-0294-854D-2E9FEF59EA3A}"/>
          </ac:spMkLst>
        </pc:spChg>
        <pc:spChg chg="add mod">
          <ac:chgData name="Adan Reyes" userId="4fb6d52fa92e0b20" providerId="LiveId" clId="{D683409D-C0AA-417C-9900-19006F5FFB58}" dt="2024-01-11T20:02:02.795" v="5893" actId="1076"/>
          <ac:spMkLst>
            <pc:docMk/>
            <pc:sldMk cId="631041757" sldId="331"/>
            <ac:spMk id="7" creationId="{47FD1258-EFF8-DEBE-FABC-8EF16E8A2A0A}"/>
          </ac:spMkLst>
        </pc:spChg>
        <pc:spChg chg="mod">
          <ac:chgData name="Adan Reyes" userId="4fb6d52fa92e0b20" providerId="LiveId" clId="{D683409D-C0AA-417C-9900-19006F5FFB58}" dt="2024-01-11T20:03:52.224" v="5914" actId="20577"/>
          <ac:spMkLst>
            <pc:docMk/>
            <pc:sldMk cId="631041757" sldId="331"/>
            <ac:spMk id="108" creationId="{00000000-0000-0000-0000-000000000000}"/>
          </ac:spMkLst>
        </pc:spChg>
        <pc:picChg chg="del">
          <ac:chgData name="Adan Reyes" userId="4fb6d52fa92e0b20" providerId="LiveId" clId="{D683409D-C0AA-417C-9900-19006F5FFB58}" dt="2024-01-11T19:59:03.986" v="5769" actId="478"/>
          <ac:picMkLst>
            <pc:docMk/>
            <pc:sldMk cId="631041757" sldId="331"/>
            <ac:picMk id="4" creationId="{F0C3E076-7685-A149-AAF0-7C36B4ED31BB}"/>
          </ac:picMkLst>
        </pc:picChg>
        <pc:picChg chg="add mod">
          <ac:chgData name="Adan Reyes" userId="4fb6d52fa92e0b20" providerId="LiveId" clId="{D683409D-C0AA-417C-9900-19006F5FFB58}" dt="2024-01-11T20:00:06.018" v="5772" actId="1076"/>
          <ac:picMkLst>
            <pc:docMk/>
            <pc:sldMk cId="631041757" sldId="331"/>
            <ac:picMk id="6" creationId="{12A76D09-E5A0-EEBA-4F8E-5570CB9CC25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52" name="Google Shape;52;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316" name="Google Shape;316;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2305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5: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316" name="Google Shape;316;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18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259" name="Google Shape;259;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6239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3867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248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184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6771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511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454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66" name="Google Shape;66;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2618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8938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dirty="0"/>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7192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259" name="Google Shape;259;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4966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217" name="Google Shape;217;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90" name="Google Shape;90;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207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90" name="Google Shape;90;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990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7838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638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302" name="Google Shape;302;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0802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90" name="Google Shape;90;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7693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7475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90" name="Google Shape;90;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7377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3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1484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612" name="Google Shape;612;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2788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8901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1: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612" name="Google Shape;612;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65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797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6628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742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5657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
        <p:nvSpPr>
          <p:cNvPr id="104" name="Google Shape;1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6356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p:nvPr/>
        </p:nvSpPr>
        <p:spPr>
          <a:xfrm>
            <a:off x="0" y="8631788"/>
            <a:ext cx="18288118" cy="1655221"/>
          </a:xfrm>
          <a:custGeom>
            <a:avLst/>
            <a:gdLst/>
            <a:ahLst/>
            <a:cxnLst/>
            <a:rect l="l" t="t" r="r" b="b"/>
            <a:pathLst>
              <a:path w="4816592" h="435940" extrusionOk="0">
                <a:moveTo>
                  <a:pt x="0" y="0"/>
                </a:moveTo>
                <a:lnTo>
                  <a:pt x="4816592" y="0"/>
                </a:lnTo>
                <a:lnTo>
                  <a:pt x="4816592" y="435940"/>
                </a:lnTo>
                <a:lnTo>
                  <a:pt x="0" y="435940"/>
                </a:lnTo>
                <a:close/>
              </a:path>
            </a:pathLst>
          </a:custGeom>
          <a:solidFill>
            <a:srgbClr val="0C48BB"/>
          </a:solidFill>
          <a:ln>
            <a:noFill/>
          </a:ln>
        </p:spPr>
      </p:sp>
      <p:sp>
        <p:nvSpPr>
          <p:cNvPr id="11" name="Google Shape;11;p3"/>
          <p:cNvSpPr txBox="1">
            <a:spLocks noGrp="1"/>
          </p:cNvSpPr>
          <p:nvPr>
            <p:ph type="body" idx="1"/>
          </p:nvPr>
        </p:nvSpPr>
        <p:spPr>
          <a:xfrm>
            <a:off x="1507350" y="4731850"/>
            <a:ext cx="8229600" cy="4526100"/>
          </a:xfrm>
          <a:prstGeom prst="rect">
            <a:avLst/>
          </a:prstGeom>
          <a:noFill/>
          <a:ln>
            <a:noFill/>
          </a:ln>
        </p:spPr>
        <p:txBody>
          <a:bodyPr spcFirstLastPara="1" wrap="square" lIns="91425" tIns="45700" rIns="91425" bIns="45700" anchor="t" anchorCtr="0">
            <a:normAutofit/>
          </a:bodyPr>
          <a:lstStyle>
            <a:lvl1pPr marL="457200" lvl="0"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1pPr>
            <a:lvl2pPr marL="914400" lvl="1"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2pPr>
            <a:lvl3pPr marL="1371600" lvl="2"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3pPr>
            <a:lvl4pPr marL="1828800" lvl="3"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4pPr>
            <a:lvl5pPr marL="2286000" lvl="4"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5pPr>
            <a:lvl6pPr marL="2743200" lvl="5"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6pPr>
            <a:lvl7pPr marL="3200400" lvl="6"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7pPr>
            <a:lvl8pPr marL="3657600" lvl="7"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8pPr>
            <a:lvl9pPr marL="4114800" lvl="8" indent="-444500" algn="l" rtl="0">
              <a:spcBef>
                <a:spcPts val="360"/>
              </a:spcBef>
              <a:spcAft>
                <a:spcPts val="0"/>
              </a:spcAft>
              <a:buClr>
                <a:schemeClr val="dk1"/>
              </a:buClr>
              <a:buSzPts val="3400"/>
              <a:buFont typeface="Assistant"/>
              <a:buChar char="■"/>
              <a:defRPr sz="3400">
                <a:latin typeface="Assistant"/>
                <a:ea typeface="Assistant"/>
                <a:cs typeface="Assistant"/>
                <a:sym typeface="Assistant"/>
              </a:defRPr>
            </a:lvl9pPr>
          </a:lstStyle>
          <a:p>
            <a:endParaRPr/>
          </a:p>
        </p:txBody>
      </p:sp>
      <p:sp>
        <p:nvSpPr>
          <p:cNvPr id="12" name="Google Shape;12;p3"/>
          <p:cNvSpPr txBox="1">
            <a:spLocks noGrp="1"/>
          </p:cNvSpPr>
          <p:nvPr>
            <p:ph type="title"/>
          </p:nvPr>
        </p:nvSpPr>
        <p:spPr>
          <a:xfrm>
            <a:off x="1152300" y="649600"/>
            <a:ext cx="14335800" cy="3389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300"/>
              <a:buFont typeface="Tenor Sans"/>
              <a:buNone/>
              <a:defRPr sz="12300">
                <a:solidFill>
                  <a:schemeClr val="dk2"/>
                </a:solidFill>
                <a:latin typeface="Tenor Sans"/>
                <a:ea typeface="Tenor Sans"/>
                <a:cs typeface="Tenor Sans"/>
                <a:sym typeface="Tenor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1296800" y="2430925"/>
            <a:ext cx="8229600" cy="4526100"/>
          </a:xfrm>
          <a:prstGeom prst="rect">
            <a:avLst/>
          </a:prstGeom>
          <a:noFill/>
          <a:ln>
            <a:noFill/>
          </a:ln>
        </p:spPr>
        <p:txBody>
          <a:bodyPr spcFirstLastPara="1" wrap="square" lIns="91425" tIns="45700" rIns="91425" bIns="45700" anchor="t" anchorCtr="0">
            <a:normAutofit/>
          </a:bodyPr>
          <a:lstStyle>
            <a:lvl1pPr marL="457200" lvl="0"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1pPr>
            <a:lvl2pPr marL="914400" lvl="1"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2pPr>
            <a:lvl3pPr marL="1371600" lvl="2"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3pPr>
            <a:lvl4pPr marL="1828800" lvl="3"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4pPr>
            <a:lvl5pPr marL="2286000" lvl="4"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5pPr>
            <a:lvl6pPr marL="2743200" lvl="5"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6pPr>
            <a:lvl7pPr marL="3200400" lvl="6"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7pPr>
            <a:lvl8pPr marL="3657600" lvl="7"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8pPr>
            <a:lvl9pPr marL="4114800" lvl="8" indent="-374650" algn="l">
              <a:spcBef>
                <a:spcPts val="360"/>
              </a:spcBef>
              <a:spcAft>
                <a:spcPts val="0"/>
              </a:spcAft>
              <a:buClr>
                <a:schemeClr val="dk1"/>
              </a:buClr>
              <a:buSzPts val="2300"/>
              <a:buFont typeface="Assistant"/>
              <a:buChar char="■"/>
              <a:defRPr sz="2300">
                <a:latin typeface="Assistant"/>
                <a:ea typeface="Assistant"/>
                <a:cs typeface="Assistant"/>
                <a:sym typeface="Assistant"/>
              </a:defRPr>
            </a:lvl9pPr>
          </a:lstStyle>
          <a:p>
            <a:endParaRPr/>
          </a:p>
        </p:txBody>
      </p:sp>
      <p:sp>
        <p:nvSpPr>
          <p:cNvPr id="15" name="Google Shape;15;p4"/>
          <p:cNvSpPr/>
          <p:nvPr/>
        </p:nvSpPr>
        <p:spPr>
          <a:xfrm>
            <a:off x="0" y="9258300"/>
            <a:ext cx="18280075" cy="1028255"/>
          </a:xfrm>
          <a:custGeom>
            <a:avLst/>
            <a:gdLst/>
            <a:ahLst/>
            <a:cxnLst/>
            <a:rect l="l" t="t" r="r" b="b"/>
            <a:pathLst>
              <a:path w="8971816" h="504665" extrusionOk="0">
                <a:moveTo>
                  <a:pt x="0" y="0"/>
                </a:moveTo>
                <a:lnTo>
                  <a:pt x="8971816" y="0"/>
                </a:lnTo>
                <a:lnTo>
                  <a:pt x="8971816" y="504665"/>
                </a:lnTo>
                <a:lnTo>
                  <a:pt x="0" y="504665"/>
                </a:lnTo>
                <a:close/>
              </a:path>
            </a:pathLst>
          </a:custGeom>
          <a:solidFill>
            <a:srgbClr val="0C48BB"/>
          </a:solidFill>
          <a:ln>
            <a:noFill/>
          </a:ln>
        </p:spPr>
      </p:sp>
      <p:sp>
        <p:nvSpPr>
          <p:cNvPr id="16" name="Google Shape;16;p4"/>
          <p:cNvSpPr txBox="1">
            <a:spLocks noGrp="1"/>
          </p:cNvSpPr>
          <p:nvPr>
            <p:ph type="title"/>
          </p:nvPr>
        </p:nvSpPr>
        <p:spPr>
          <a:xfrm>
            <a:off x="1059175" y="757750"/>
            <a:ext cx="13823400" cy="13620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7500"/>
              <a:buFont typeface="Tenor Sans"/>
              <a:buNone/>
              <a:defRPr sz="7500">
                <a:solidFill>
                  <a:schemeClr val="dk2"/>
                </a:solidFill>
                <a:latin typeface="Tenor Sans"/>
                <a:ea typeface="Tenor Sans"/>
                <a:cs typeface="Tenor Sans"/>
                <a:sym typeface="Tenor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5"/>
          <p:cNvSpPr/>
          <p:nvPr/>
        </p:nvSpPr>
        <p:spPr>
          <a:xfrm>
            <a:off x="0" y="0"/>
            <a:ext cx="18280075" cy="3126283"/>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sp>
      <p:sp>
        <p:nvSpPr>
          <p:cNvPr id="19" name="Google Shape;19;p5"/>
          <p:cNvSpPr txBox="1">
            <a:spLocks noGrp="1"/>
          </p:cNvSpPr>
          <p:nvPr>
            <p:ph type="title"/>
          </p:nvPr>
        </p:nvSpPr>
        <p:spPr>
          <a:xfrm>
            <a:off x="1034175" y="724875"/>
            <a:ext cx="13823400" cy="136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7500"/>
              <a:buFont typeface="Tenor Sans"/>
              <a:buNone/>
              <a:defRPr sz="7500">
                <a:solidFill>
                  <a:schemeClr val="lt1"/>
                </a:solidFill>
                <a:latin typeface="Tenor Sans"/>
                <a:ea typeface="Tenor Sans"/>
                <a:cs typeface="Tenor Sans"/>
                <a:sym typeface="Tenor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
        <p:nvSpPr>
          <p:cNvPr id="20" name="Google Shape;20;p5"/>
          <p:cNvSpPr txBox="1">
            <a:spLocks noGrp="1"/>
          </p:cNvSpPr>
          <p:nvPr>
            <p:ph type="body" idx="1"/>
          </p:nvPr>
        </p:nvSpPr>
        <p:spPr>
          <a:xfrm>
            <a:off x="1716675" y="4098675"/>
            <a:ext cx="82296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1pPr>
            <a:lvl2pPr marL="914400" lvl="1"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2pPr>
            <a:lvl3pPr marL="1371600" lvl="2"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3pPr>
            <a:lvl4pPr marL="1828800" lvl="3"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4pPr>
            <a:lvl5pPr marL="2286000" lvl="4"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5pPr>
            <a:lvl6pPr marL="2743200" lvl="5"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6pPr>
            <a:lvl7pPr marL="3200400" lvl="6"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7pPr>
            <a:lvl8pPr marL="3657600" lvl="7"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8pPr>
            <a:lvl9pPr marL="4114800" lvl="8"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ntent" type="twoObj">
  <p:cSld name="TWO_OBJECTS">
    <p:spTree>
      <p:nvGrpSpPr>
        <p:cNvPr id="1" name="Shape 21"/>
        <p:cNvGrpSpPr/>
        <p:nvPr/>
      </p:nvGrpSpPr>
      <p:grpSpPr>
        <a:xfrm>
          <a:off x="0" y="0"/>
          <a:ext cx="0" cy="0"/>
          <a:chOff x="0" y="0"/>
          <a:chExt cx="0" cy="0"/>
        </a:xfrm>
      </p:grpSpPr>
      <p:sp>
        <p:nvSpPr>
          <p:cNvPr id="22" name="Google Shape;22;p6"/>
          <p:cNvSpPr/>
          <p:nvPr/>
        </p:nvSpPr>
        <p:spPr>
          <a:xfrm>
            <a:off x="0" y="0"/>
            <a:ext cx="18280075" cy="10330159"/>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sp>
      <p:sp>
        <p:nvSpPr>
          <p:cNvPr id="23" name="Google Shape;23;p6"/>
          <p:cNvSpPr txBox="1">
            <a:spLocks noGrp="1"/>
          </p:cNvSpPr>
          <p:nvPr>
            <p:ph type="body" idx="1"/>
          </p:nvPr>
        </p:nvSpPr>
        <p:spPr>
          <a:xfrm>
            <a:off x="900475" y="4441800"/>
            <a:ext cx="5274000" cy="4526100"/>
          </a:xfrm>
          <a:prstGeom prst="rect">
            <a:avLst/>
          </a:prstGeom>
          <a:noFill/>
          <a:ln>
            <a:noFill/>
          </a:ln>
        </p:spPr>
        <p:txBody>
          <a:bodyPr spcFirstLastPara="1" wrap="square" lIns="91425" tIns="45700" rIns="91425" bIns="45700" anchor="t" anchorCtr="0">
            <a:normAutofit/>
          </a:bodyPr>
          <a:lstStyle>
            <a:lvl1pPr marL="457200" lvl="0" indent="-374650" algn="l">
              <a:spcBef>
                <a:spcPts val="5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1pPr>
            <a:lvl2pPr marL="914400" lvl="1" indent="-374650" algn="l">
              <a:spcBef>
                <a:spcPts val="48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2pPr>
            <a:lvl3pPr marL="1371600" lvl="2" indent="-374650" algn="l">
              <a:spcBef>
                <a:spcPts val="40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3pPr>
            <a:lvl4pPr marL="1828800" lvl="3"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4pPr>
            <a:lvl5pPr marL="2286000" lvl="4"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5pPr>
            <a:lvl6pPr marL="2743200" lvl="5"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6pPr>
            <a:lvl7pPr marL="3200400" lvl="6"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7pPr>
            <a:lvl8pPr marL="3657600" lvl="7"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8pPr>
            <a:lvl9pPr marL="4114800" lvl="8" indent="-374650" algn="l">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9pPr>
          </a:lstStyle>
          <a:p>
            <a:endParaRPr/>
          </a:p>
        </p:txBody>
      </p:sp>
      <p:sp>
        <p:nvSpPr>
          <p:cNvPr id="24" name="Google Shape;24;p6"/>
          <p:cNvSpPr txBox="1">
            <a:spLocks noGrp="1"/>
          </p:cNvSpPr>
          <p:nvPr>
            <p:ph type="body" idx="2"/>
          </p:nvPr>
        </p:nvSpPr>
        <p:spPr>
          <a:xfrm>
            <a:off x="6665375" y="4441800"/>
            <a:ext cx="52740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5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1pPr>
            <a:lvl2pPr marL="914400" lvl="1" indent="-374650" algn="l" rtl="0">
              <a:spcBef>
                <a:spcPts val="48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2pPr>
            <a:lvl3pPr marL="1371600" lvl="2" indent="-374650" algn="l" rtl="0">
              <a:spcBef>
                <a:spcPts val="40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3pPr>
            <a:lvl4pPr marL="1828800" lvl="3"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4pPr>
            <a:lvl5pPr marL="2286000" lvl="4"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5pPr>
            <a:lvl6pPr marL="2743200" lvl="5"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6pPr>
            <a:lvl7pPr marL="3200400" lvl="6"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7pPr>
            <a:lvl8pPr marL="3657600" lvl="7"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8pPr>
            <a:lvl9pPr marL="4114800" lvl="8"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9pPr>
          </a:lstStyle>
          <a:p>
            <a:endParaRPr/>
          </a:p>
        </p:txBody>
      </p:sp>
      <p:sp>
        <p:nvSpPr>
          <p:cNvPr id="25" name="Google Shape;25;p6"/>
          <p:cNvSpPr txBox="1">
            <a:spLocks noGrp="1"/>
          </p:cNvSpPr>
          <p:nvPr>
            <p:ph type="body" idx="3"/>
          </p:nvPr>
        </p:nvSpPr>
        <p:spPr>
          <a:xfrm>
            <a:off x="12522450" y="4441800"/>
            <a:ext cx="52740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5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1pPr>
            <a:lvl2pPr marL="914400" lvl="1" indent="-374650" algn="l" rtl="0">
              <a:spcBef>
                <a:spcPts val="48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2pPr>
            <a:lvl3pPr marL="1371600" lvl="2" indent="-374650" algn="l" rtl="0">
              <a:spcBef>
                <a:spcPts val="40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3pPr>
            <a:lvl4pPr marL="1828800" lvl="3"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4pPr>
            <a:lvl5pPr marL="2286000" lvl="4"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5pPr>
            <a:lvl6pPr marL="2743200" lvl="5"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6pPr>
            <a:lvl7pPr marL="3200400" lvl="6"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7pPr>
            <a:lvl8pPr marL="3657600" lvl="7"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8pPr>
            <a:lvl9pPr marL="4114800" lvl="8"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9pPr>
          </a:lstStyle>
          <a:p>
            <a:endParaRPr/>
          </a:p>
        </p:txBody>
      </p:sp>
      <p:cxnSp>
        <p:nvCxnSpPr>
          <p:cNvPr id="26" name="Google Shape;26;p6"/>
          <p:cNvCxnSpPr/>
          <p:nvPr/>
        </p:nvCxnSpPr>
        <p:spPr>
          <a:xfrm rot="-5400000">
            <a:off x="3123221" y="6406499"/>
            <a:ext cx="6195600" cy="0"/>
          </a:xfrm>
          <a:prstGeom prst="straightConnector1">
            <a:avLst/>
          </a:prstGeom>
          <a:noFill/>
          <a:ln w="9525" cap="flat" cmpd="sng">
            <a:solidFill>
              <a:srgbClr val="FFFFFF"/>
            </a:solidFill>
            <a:prstDash val="solid"/>
            <a:round/>
            <a:headEnd type="none" w="sm" len="sm"/>
            <a:tailEnd type="none" w="sm" len="sm"/>
          </a:ln>
        </p:spPr>
      </p:cxnSp>
      <p:cxnSp>
        <p:nvCxnSpPr>
          <p:cNvPr id="27" name="Google Shape;27;p6"/>
          <p:cNvCxnSpPr/>
          <p:nvPr/>
        </p:nvCxnSpPr>
        <p:spPr>
          <a:xfrm rot="-5400000">
            <a:off x="8946460" y="6406499"/>
            <a:ext cx="6195600" cy="0"/>
          </a:xfrm>
          <a:prstGeom prst="straightConnector1">
            <a:avLst/>
          </a:prstGeom>
          <a:noFill/>
          <a:ln w="9525" cap="flat" cmpd="sng">
            <a:solidFill>
              <a:srgbClr val="FFFFFF"/>
            </a:solidFill>
            <a:prstDash val="solid"/>
            <a:round/>
            <a:headEnd type="none" w="sm" len="sm"/>
            <a:tailEnd type="none" w="sm" len="sm"/>
          </a:ln>
        </p:spPr>
      </p:cxnSp>
      <p:sp>
        <p:nvSpPr>
          <p:cNvPr id="28" name="Google Shape;28;p6"/>
          <p:cNvSpPr txBox="1">
            <a:spLocks noGrp="1"/>
          </p:cNvSpPr>
          <p:nvPr>
            <p:ph type="title"/>
          </p:nvPr>
        </p:nvSpPr>
        <p:spPr>
          <a:xfrm>
            <a:off x="1034175" y="724875"/>
            <a:ext cx="13823400" cy="136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7500"/>
              <a:buFont typeface="Tenor Sans"/>
              <a:buNone/>
              <a:defRPr sz="7500">
                <a:solidFill>
                  <a:schemeClr val="lt1"/>
                </a:solidFill>
                <a:latin typeface="Tenor Sans"/>
                <a:ea typeface="Tenor Sans"/>
                <a:cs typeface="Tenor Sans"/>
                <a:sym typeface="Tenor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7"/>
          <p:cNvSpPr/>
          <p:nvPr/>
        </p:nvSpPr>
        <p:spPr>
          <a:xfrm>
            <a:off x="-304050" y="5575575"/>
            <a:ext cx="18592045" cy="4711422"/>
          </a:xfrm>
          <a:custGeom>
            <a:avLst/>
            <a:gdLst/>
            <a:ahLst/>
            <a:cxnLst/>
            <a:rect l="l" t="t" r="r" b="b"/>
            <a:pathLst>
              <a:path w="4816592" h="435940" extrusionOk="0">
                <a:moveTo>
                  <a:pt x="0" y="0"/>
                </a:moveTo>
                <a:lnTo>
                  <a:pt x="4816592" y="0"/>
                </a:lnTo>
                <a:lnTo>
                  <a:pt x="4816592" y="435940"/>
                </a:lnTo>
                <a:lnTo>
                  <a:pt x="0" y="435940"/>
                </a:lnTo>
                <a:close/>
              </a:path>
            </a:pathLst>
          </a:custGeom>
          <a:solidFill>
            <a:srgbClr val="0C48BB"/>
          </a:solidFill>
          <a:ln>
            <a:noFill/>
          </a:ln>
        </p:spPr>
      </p:sp>
      <p:sp>
        <p:nvSpPr>
          <p:cNvPr id="31" name="Google Shape;31;p7"/>
          <p:cNvSpPr txBox="1">
            <a:spLocks noGrp="1"/>
          </p:cNvSpPr>
          <p:nvPr>
            <p:ph type="title"/>
          </p:nvPr>
        </p:nvSpPr>
        <p:spPr>
          <a:xfrm>
            <a:off x="7096250" y="2865250"/>
            <a:ext cx="8431200" cy="136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7500"/>
              <a:buFont typeface="Tenor Sans"/>
              <a:buNone/>
              <a:defRPr sz="7500">
                <a:solidFill>
                  <a:schemeClr val="dk2"/>
                </a:solidFill>
                <a:latin typeface="Tenor Sans"/>
                <a:ea typeface="Tenor Sans"/>
                <a:cs typeface="Tenor Sans"/>
                <a:sym typeface="Tenor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 name="Google Shape;32;p7"/>
          <p:cNvSpPr>
            <a:spLocks noGrp="1"/>
          </p:cNvSpPr>
          <p:nvPr>
            <p:ph type="pic" idx="2"/>
          </p:nvPr>
        </p:nvSpPr>
        <p:spPr>
          <a:xfrm>
            <a:off x="-7249675" y="-36300"/>
            <a:ext cx="13866600" cy="10399500"/>
          </a:xfrm>
          <a:prstGeom prst="rect">
            <a:avLst/>
          </a:prstGeom>
          <a:noFill/>
          <a:ln>
            <a:noFill/>
          </a:ln>
        </p:spPr>
      </p:sp>
      <p:sp>
        <p:nvSpPr>
          <p:cNvPr id="33" name="Google Shape;33;p7"/>
          <p:cNvSpPr/>
          <p:nvPr/>
        </p:nvSpPr>
        <p:spPr>
          <a:xfrm>
            <a:off x="6335797" y="5495283"/>
            <a:ext cx="3086608" cy="259388"/>
          </a:xfrm>
          <a:custGeom>
            <a:avLst/>
            <a:gdLst/>
            <a:ahLst/>
            <a:cxnLst/>
            <a:rect l="l" t="t" r="r" b="b"/>
            <a:pathLst>
              <a:path w="812800" h="68305" extrusionOk="0">
                <a:moveTo>
                  <a:pt x="0" y="0"/>
                </a:moveTo>
                <a:lnTo>
                  <a:pt x="812800" y="0"/>
                </a:lnTo>
                <a:lnTo>
                  <a:pt x="812800" y="68305"/>
                </a:lnTo>
                <a:lnTo>
                  <a:pt x="0" y="68305"/>
                </a:lnTo>
                <a:close/>
              </a:path>
            </a:pathLst>
          </a:custGeom>
          <a:solidFill>
            <a:srgbClr val="B4E3EF"/>
          </a:solidFill>
          <a:ln>
            <a:noFill/>
          </a:ln>
        </p:spPr>
      </p:sp>
      <p:sp>
        <p:nvSpPr>
          <p:cNvPr id="34" name="Google Shape;34;p7"/>
          <p:cNvSpPr txBox="1">
            <a:spLocks noGrp="1"/>
          </p:cNvSpPr>
          <p:nvPr>
            <p:ph type="body" idx="1"/>
          </p:nvPr>
        </p:nvSpPr>
        <p:spPr>
          <a:xfrm>
            <a:off x="7471950" y="5953250"/>
            <a:ext cx="82296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1pPr>
            <a:lvl2pPr marL="914400" lvl="1"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2pPr>
            <a:lvl3pPr marL="1371600" lvl="2"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3pPr>
            <a:lvl4pPr marL="1828800" lvl="3"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4pPr>
            <a:lvl5pPr marL="2286000" lvl="4"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5pPr>
            <a:lvl6pPr marL="2743200" lvl="5"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6pPr>
            <a:lvl7pPr marL="3200400" lvl="6"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7pPr>
            <a:lvl8pPr marL="3657600" lvl="7"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8pPr>
            <a:lvl9pPr marL="4114800" lvl="8" indent="-374650" algn="l" rtl="0">
              <a:spcBef>
                <a:spcPts val="360"/>
              </a:spcBef>
              <a:spcAft>
                <a:spcPts val="0"/>
              </a:spcAft>
              <a:buClr>
                <a:schemeClr val="lt1"/>
              </a:buClr>
              <a:buSzPts val="2300"/>
              <a:buFont typeface="Assistant"/>
              <a:buChar char="■"/>
              <a:defRPr sz="2300">
                <a:solidFill>
                  <a:schemeClr val="lt1"/>
                </a:solidFill>
                <a:latin typeface="Assistant"/>
                <a:ea typeface="Assistant"/>
                <a:cs typeface="Assistant"/>
                <a:sym typeface="Assistan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type="titleOnly">
  <p:cSld name="TITLE_ONLY">
    <p:spTree>
      <p:nvGrpSpPr>
        <p:cNvPr id="1" name="Shape 35"/>
        <p:cNvGrpSpPr/>
        <p:nvPr/>
      </p:nvGrpSpPr>
      <p:grpSpPr>
        <a:xfrm>
          <a:off x="0" y="0"/>
          <a:ext cx="0" cy="0"/>
          <a:chOff x="0" y="0"/>
          <a:chExt cx="0" cy="0"/>
        </a:xfrm>
      </p:grpSpPr>
      <p:sp>
        <p:nvSpPr>
          <p:cNvPr id="36" name="Google Shape;36;p8"/>
          <p:cNvSpPr/>
          <p:nvPr/>
        </p:nvSpPr>
        <p:spPr>
          <a:xfrm>
            <a:off x="-34848" y="0"/>
            <a:ext cx="18314908" cy="10282543"/>
          </a:xfrm>
          <a:custGeom>
            <a:avLst/>
            <a:gdLst/>
            <a:ahLst/>
            <a:cxnLst/>
            <a:rect l="l" t="t" r="r" b="b"/>
            <a:pathLst>
              <a:path w="8988912" h="5046647" extrusionOk="0">
                <a:moveTo>
                  <a:pt x="0" y="0"/>
                </a:moveTo>
                <a:lnTo>
                  <a:pt x="8988912" y="0"/>
                </a:lnTo>
                <a:lnTo>
                  <a:pt x="8988912" y="5046647"/>
                </a:lnTo>
                <a:lnTo>
                  <a:pt x="0" y="5046647"/>
                </a:lnTo>
                <a:close/>
              </a:path>
            </a:pathLst>
          </a:custGeom>
          <a:solidFill>
            <a:srgbClr val="0C48BB"/>
          </a:solidFill>
          <a:ln>
            <a:noFill/>
          </a:ln>
        </p:spPr>
      </p:sp>
      <p:sp>
        <p:nvSpPr>
          <p:cNvPr id="37" name="Google Shape;37;p8"/>
          <p:cNvSpPr txBox="1">
            <a:spLocks noGrp="1"/>
          </p:cNvSpPr>
          <p:nvPr>
            <p:ph type="body" idx="1"/>
          </p:nvPr>
        </p:nvSpPr>
        <p:spPr>
          <a:xfrm>
            <a:off x="4463000" y="4304700"/>
            <a:ext cx="9464400" cy="4526100"/>
          </a:xfrm>
          <a:prstGeom prst="rect">
            <a:avLst/>
          </a:prstGeom>
          <a:noFill/>
          <a:ln>
            <a:noFill/>
          </a:ln>
        </p:spPr>
        <p:txBody>
          <a:bodyPr spcFirstLastPara="1" wrap="square" lIns="91425" tIns="45700" rIns="91425" bIns="45700" anchor="t" anchorCtr="0">
            <a:normAutofit/>
          </a:bodyPr>
          <a:lstStyle>
            <a:lvl1pPr marL="457200" lvl="0" indent="-450850" algn="l" rtl="0">
              <a:spcBef>
                <a:spcPts val="360"/>
              </a:spcBef>
              <a:spcAft>
                <a:spcPts val="0"/>
              </a:spcAft>
              <a:buClr>
                <a:schemeClr val="lt1"/>
              </a:buClr>
              <a:buSzPts val="3500"/>
              <a:buFont typeface="Assistant"/>
              <a:buChar char="●"/>
              <a:defRPr sz="3500">
                <a:solidFill>
                  <a:schemeClr val="lt1"/>
                </a:solidFill>
                <a:latin typeface="Assistant"/>
                <a:ea typeface="Assistant"/>
                <a:cs typeface="Assistant"/>
                <a:sym typeface="Assistant"/>
              </a:defRPr>
            </a:lvl1pPr>
            <a:lvl2pPr marL="914400" lvl="1" indent="-450850" algn="l" rtl="0">
              <a:spcBef>
                <a:spcPts val="360"/>
              </a:spcBef>
              <a:spcAft>
                <a:spcPts val="0"/>
              </a:spcAft>
              <a:buClr>
                <a:schemeClr val="lt1"/>
              </a:buClr>
              <a:buSzPts val="3500"/>
              <a:buFont typeface="Assistant"/>
              <a:buChar char="○"/>
              <a:defRPr sz="3500">
                <a:solidFill>
                  <a:schemeClr val="lt1"/>
                </a:solidFill>
                <a:latin typeface="Assistant"/>
                <a:ea typeface="Assistant"/>
                <a:cs typeface="Assistant"/>
                <a:sym typeface="Assistant"/>
              </a:defRPr>
            </a:lvl2pPr>
            <a:lvl3pPr marL="1371600" lvl="2" indent="-450850" algn="l" rtl="0">
              <a:spcBef>
                <a:spcPts val="360"/>
              </a:spcBef>
              <a:spcAft>
                <a:spcPts val="0"/>
              </a:spcAft>
              <a:buClr>
                <a:schemeClr val="lt1"/>
              </a:buClr>
              <a:buSzPts val="3500"/>
              <a:buFont typeface="Assistant"/>
              <a:buChar char="■"/>
              <a:defRPr sz="3500">
                <a:solidFill>
                  <a:schemeClr val="lt1"/>
                </a:solidFill>
                <a:latin typeface="Assistant"/>
                <a:ea typeface="Assistant"/>
                <a:cs typeface="Assistant"/>
                <a:sym typeface="Assistant"/>
              </a:defRPr>
            </a:lvl3pPr>
            <a:lvl4pPr marL="1828800" lvl="3" indent="-450850" algn="l" rtl="0">
              <a:spcBef>
                <a:spcPts val="360"/>
              </a:spcBef>
              <a:spcAft>
                <a:spcPts val="0"/>
              </a:spcAft>
              <a:buClr>
                <a:schemeClr val="lt1"/>
              </a:buClr>
              <a:buSzPts val="3500"/>
              <a:buFont typeface="Assistant"/>
              <a:buChar char="●"/>
              <a:defRPr sz="3500">
                <a:solidFill>
                  <a:schemeClr val="lt1"/>
                </a:solidFill>
                <a:latin typeface="Assistant"/>
                <a:ea typeface="Assistant"/>
                <a:cs typeface="Assistant"/>
                <a:sym typeface="Assistant"/>
              </a:defRPr>
            </a:lvl4pPr>
            <a:lvl5pPr marL="2286000" lvl="4" indent="-450850" algn="l" rtl="0">
              <a:spcBef>
                <a:spcPts val="360"/>
              </a:spcBef>
              <a:spcAft>
                <a:spcPts val="0"/>
              </a:spcAft>
              <a:buClr>
                <a:schemeClr val="lt1"/>
              </a:buClr>
              <a:buSzPts val="3500"/>
              <a:buFont typeface="Assistant"/>
              <a:buChar char="○"/>
              <a:defRPr sz="3500">
                <a:solidFill>
                  <a:schemeClr val="lt1"/>
                </a:solidFill>
                <a:latin typeface="Assistant"/>
                <a:ea typeface="Assistant"/>
                <a:cs typeface="Assistant"/>
                <a:sym typeface="Assistant"/>
              </a:defRPr>
            </a:lvl5pPr>
            <a:lvl6pPr marL="2743200" lvl="5" indent="-450850" algn="l" rtl="0">
              <a:spcBef>
                <a:spcPts val="360"/>
              </a:spcBef>
              <a:spcAft>
                <a:spcPts val="0"/>
              </a:spcAft>
              <a:buClr>
                <a:schemeClr val="lt1"/>
              </a:buClr>
              <a:buSzPts val="3500"/>
              <a:buFont typeface="Assistant"/>
              <a:buChar char="■"/>
              <a:defRPr sz="3500">
                <a:solidFill>
                  <a:schemeClr val="lt1"/>
                </a:solidFill>
                <a:latin typeface="Assistant"/>
                <a:ea typeface="Assistant"/>
                <a:cs typeface="Assistant"/>
                <a:sym typeface="Assistant"/>
              </a:defRPr>
            </a:lvl6pPr>
            <a:lvl7pPr marL="3200400" lvl="6" indent="-450850" algn="l" rtl="0">
              <a:spcBef>
                <a:spcPts val="360"/>
              </a:spcBef>
              <a:spcAft>
                <a:spcPts val="0"/>
              </a:spcAft>
              <a:buClr>
                <a:schemeClr val="lt1"/>
              </a:buClr>
              <a:buSzPts val="3500"/>
              <a:buFont typeface="Assistant"/>
              <a:buChar char="●"/>
              <a:defRPr sz="3500">
                <a:solidFill>
                  <a:schemeClr val="lt1"/>
                </a:solidFill>
                <a:latin typeface="Assistant"/>
                <a:ea typeface="Assistant"/>
                <a:cs typeface="Assistant"/>
                <a:sym typeface="Assistant"/>
              </a:defRPr>
            </a:lvl7pPr>
            <a:lvl8pPr marL="3657600" lvl="7" indent="-450850" algn="l" rtl="0">
              <a:spcBef>
                <a:spcPts val="360"/>
              </a:spcBef>
              <a:spcAft>
                <a:spcPts val="0"/>
              </a:spcAft>
              <a:buClr>
                <a:schemeClr val="lt1"/>
              </a:buClr>
              <a:buSzPts val="3500"/>
              <a:buFont typeface="Assistant"/>
              <a:buChar char="○"/>
              <a:defRPr sz="3500">
                <a:solidFill>
                  <a:schemeClr val="lt1"/>
                </a:solidFill>
                <a:latin typeface="Assistant"/>
                <a:ea typeface="Assistant"/>
                <a:cs typeface="Assistant"/>
                <a:sym typeface="Assistant"/>
              </a:defRPr>
            </a:lvl8pPr>
            <a:lvl9pPr marL="4114800" lvl="8" indent="-450850" algn="l" rtl="0">
              <a:spcBef>
                <a:spcPts val="360"/>
              </a:spcBef>
              <a:spcAft>
                <a:spcPts val="0"/>
              </a:spcAft>
              <a:buClr>
                <a:schemeClr val="lt1"/>
              </a:buClr>
              <a:buSzPts val="3500"/>
              <a:buFont typeface="Assistant"/>
              <a:buChar char="■"/>
              <a:defRPr sz="3500">
                <a:solidFill>
                  <a:schemeClr val="lt1"/>
                </a:solidFill>
                <a:latin typeface="Assistant"/>
                <a:ea typeface="Assistant"/>
                <a:cs typeface="Assistant"/>
                <a:sym typeface="Assistant"/>
              </a:defRPr>
            </a:lvl9pPr>
          </a:lstStyle>
          <a:p>
            <a:endParaRPr/>
          </a:p>
        </p:txBody>
      </p:sp>
      <p:sp>
        <p:nvSpPr>
          <p:cNvPr id="38" name="Google Shape;38;p8"/>
          <p:cNvSpPr txBox="1">
            <a:spLocks noGrp="1"/>
          </p:cNvSpPr>
          <p:nvPr>
            <p:ph type="title"/>
          </p:nvPr>
        </p:nvSpPr>
        <p:spPr>
          <a:xfrm>
            <a:off x="2377100" y="2752425"/>
            <a:ext cx="13823400" cy="136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7500"/>
              <a:buFont typeface="Tenor Sans"/>
              <a:buNone/>
              <a:defRPr sz="7500">
                <a:solidFill>
                  <a:schemeClr val="lt1"/>
                </a:solidFill>
                <a:latin typeface="Tenor Sans"/>
                <a:ea typeface="Tenor Sans"/>
                <a:cs typeface="Tenor Sans"/>
                <a:sym typeface="Tenor Sans"/>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
        <p:cNvGrpSpPr/>
        <p:nvPr/>
      </p:nvGrpSpPr>
      <p:grpSpPr>
        <a:xfrm>
          <a:off x="0" y="0"/>
          <a:ext cx="0" cy="0"/>
          <a:chOff x="0" y="0"/>
          <a:chExt cx="0" cy="0"/>
        </a:xfrm>
      </p:grpSpPr>
      <p:sp>
        <p:nvSpPr>
          <p:cNvPr id="40" name="Google Shape;40;p9"/>
          <p:cNvSpPr/>
          <p:nvPr/>
        </p:nvSpPr>
        <p:spPr>
          <a:xfrm>
            <a:off x="-9" y="-3610"/>
            <a:ext cx="5782276" cy="10286150"/>
          </a:xfrm>
          <a:custGeom>
            <a:avLst/>
            <a:gdLst/>
            <a:ahLst/>
            <a:cxnLst/>
            <a:rect l="l" t="t" r="r" b="b"/>
            <a:pathLst>
              <a:path w="2837927" h="5048417" extrusionOk="0">
                <a:moveTo>
                  <a:pt x="0" y="0"/>
                </a:moveTo>
                <a:lnTo>
                  <a:pt x="2837927" y="0"/>
                </a:lnTo>
                <a:lnTo>
                  <a:pt x="2837927" y="5048417"/>
                </a:lnTo>
                <a:lnTo>
                  <a:pt x="0" y="5048417"/>
                </a:lnTo>
                <a:close/>
              </a:path>
            </a:pathLst>
          </a:custGeom>
          <a:solidFill>
            <a:srgbClr val="0C48BB"/>
          </a:solidFill>
          <a:ln>
            <a:noFill/>
          </a:ln>
        </p:spPr>
      </p:sp>
      <p:sp>
        <p:nvSpPr>
          <p:cNvPr id="41" name="Google Shape;41;p9"/>
          <p:cNvSpPr>
            <a:spLocks noGrp="1"/>
          </p:cNvSpPr>
          <p:nvPr>
            <p:ph type="pic" idx="2"/>
          </p:nvPr>
        </p:nvSpPr>
        <p:spPr>
          <a:xfrm>
            <a:off x="-911324" y="1969975"/>
            <a:ext cx="8172900" cy="6129600"/>
          </a:xfrm>
          <a:prstGeom prst="rect">
            <a:avLst/>
          </a:prstGeom>
          <a:noFill/>
          <a:ln>
            <a:noFill/>
          </a:ln>
        </p:spPr>
      </p:sp>
      <p:sp>
        <p:nvSpPr>
          <p:cNvPr id="42" name="Google Shape;42;p9"/>
          <p:cNvSpPr txBox="1">
            <a:spLocks noGrp="1"/>
          </p:cNvSpPr>
          <p:nvPr>
            <p:ph type="body" idx="1"/>
          </p:nvPr>
        </p:nvSpPr>
        <p:spPr>
          <a:xfrm>
            <a:off x="7543625" y="3352375"/>
            <a:ext cx="82296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1pPr>
            <a:lvl2pPr marL="914400" lvl="1"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2pPr>
            <a:lvl3pPr marL="1371600" lvl="2"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3pPr>
            <a:lvl4pPr marL="1828800" lvl="3"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4pPr>
            <a:lvl5pPr marL="2286000" lvl="4"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5pPr>
            <a:lvl6pPr marL="2743200" lvl="5"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6pPr>
            <a:lvl7pPr marL="3200400" lvl="6"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7pPr>
            <a:lvl8pPr marL="3657600" lvl="7"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8pPr>
            <a:lvl9pPr marL="4114800" lvl="8"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9pPr>
          </a:lstStyle>
          <a:p>
            <a:endParaRPr/>
          </a:p>
        </p:txBody>
      </p:sp>
      <p:sp>
        <p:nvSpPr>
          <p:cNvPr id="43" name="Google Shape;43;p9"/>
          <p:cNvSpPr txBox="1">
            <a:spLocks noGrp="1"/>
          </p:cNvSpPr>
          <p:nvPr>
            <p:ph type="title"/>
          </p:nvPr>
        </p:nvSpPr>
        <p:spPr>
          <a:xfrm>
            <a:off x="7643275" y="1969975"/>
            <a:ext cx="13823400" cy="136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7500"/>
              <a:buFont typeface="Tenor Sans"/>
              <a:buNone/>
              <a:defRPr sz="7500">
                <a:solidFill>
                  <a:schemeClr val="dk2"/>
                </a:solidFill>
                <a:latin typeface="Tenor Sans"/>
                <a:ea typeface="Tenor Sans"/>
                <a:cs typeface="Tenor Sans"/>
                <a:sym typeface="Tenor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
        <p:cNvGrpSpPr/>
        <p:nvPr/>
      </p:nvGrpSpPr>
      <p:grpSpPr>
        <a:xfrm>
          <a:off x="0" y="0"/>
          <a:ext cx="0" cy="0"/>
          <a:chOff x="0" y="0"/>
          <a:chExt cx="0" cy="0"/>
        </a:xfrm>
      </p:grpSpPr>
      <p:sp>
        <p:nvSpPr>
          <p:cNvPr id="45" name="Google Shape;45;p10"/>
          <p:cNvSpPr/>
          <p:nvPr/>
        </p:nvSpPr>
        <p:spPr>
          <a:xfrm>
            <a:off x="12503216" y="-3610"/>
            <a:ext cx="5782276" cy="10286150"/>
          </a:xfrm>
          <a:custGeom>
            <a:avLst/>
            <a:gdLst/>
            <a:ahLst/>
            <a:cxnLst/>
            <a:rect l="l" t="t" r="r" b="b"/>
            <a:pathLst>
              <a:path w="2837927" h="5048417" extrusionOk="0">
                <a:moveTo>
                  <a:pt x="0" y="0"/>
                </a:moveTo>
                <a:lnTo>
                  <a:pt x="2837927" y="0"/>
                </a:lnTo>
                <a:lnTo>
                  <a:pt x="2837927" y="5048417"/>
                </a:lnTo>
                <a:lnTo>
                  <a:pt x="0" y="5048417"/>
                </a:lnTo>
                <a:close/>
              </a:path>
            </a:pathLst>
          </a:custGeom>
          <a:solidFill>
            <a:srgbClr val="0C48BB"/>
          </a:solidFill>
          <a:ln>
            <a:noFill/>
          </a:ln>
        </p:spPr>
      </p:sp>
      <p:sp>
        <p:nvSpPr>
          <p:cNvPr id="46" name="Google Shape;46;p10"/>
          <p:cNvSpPr>
            <a:spLocks noGrp="1"/>
          </p:cNvSpPr>
          <p:nvPr>
            <p:ph type="pic" idx="2"/>
          </p:nvPr>
        </p:nvSpPr>
        <p:spPr>
          <a:xfrm>
            <a:off x="10115051" y="1908550"/>
            <a:ext cx="8172900" cy="6129600"/>
          </a:xfrm>
          <a:prstGeom prst="rect">
            <a:avLst/>
          </a:prstGeom>
          <a:noFill/>
          <a:ln>
            <a:noFill/>
          </a:ln>
        </p:spPr>
      </p:sp>
      <p:sp>
        <p:nvSpPr>
          <p:cNvPr id="47" name="Google Shape;47;p10"/>
          <p:cNvSpPr/>
          <p:nvPr/>
        </p:nvSpPr>
        <p:spPr>
          <a:xfrm>
            <a:off x="789072" y="5612758"/>
            <a:ext cx="9974316" cy="106960"/>
          </a:xfrm>
          <a:custGeom>
            <a:avLst/>
            <a:gdLst/>
            <a:ahLst/>
            <a:cxnLst/>
            <a:rect l="l" t="t" r="r" b="b"/>
            <a:pathLst>
              <a:path w="2626548" h="28166" extrusionOk="0">
                <a:moveTo>
                  <a:pt x="0" y="0"/>
                </a:moveTo>
                <a:lnTo>
                  <a:pt x="2626548" y="0"/>
                </a:lnTo>
                <a:lnTo>
                  <a:pt x="2626548" y="28166"/>
                </a:lnTo>
                <a:lnTo>
                  <a:pt x="0" y="28166"/>
                </a:lnTo>
                <a:close/>
              </a:path>
            </a:pathLst>
          </a:custGeom>
          <a:solidFill>
            <a:srgbClr val="B4E3EF"/>
          </a:solidFill>
          <a:ln>
            <a:noFill/>
          </a:ln>
        </p:spPr>
      </p:sp>
      <p:sp>
        <p:nvSpPr>
          <p:cNvPr id="48" name="Google Shape;48;p10"/>
          <p:cNvSpPr txBox="1">
            <a:spLocks noGrp="1"/>
          </p:cNvSpPr>
          <p:nvPr>
            <p:ph type="body" idx="1"/>
          </p:nvPr>
        </p:nvSpPr>
        <p:spPr>
          <a:xfrm>
            <a:off x="1163750" y="6033950"/>
            <a:ext cx="8229600" cy="4526100"/>
          </a:xfrm>
          <a:prstGeom prst="rect">
            <a:avLst/>
          </a:prstGeom>
          <a:noFill/>
          <a:ln>
            <a:noFill/>
          </a:ln>
        </p:spPr>
        <p:txBody>
          <a:bodyPr spcFirstLastPara="1" wrap="square" lIns="91425" tIns="45700" rIns="91425" bIns="45700" anchor="t" anchorCtr="0">
            <a:normAutofit/>
          </a:bodyPr>
          <a:lstStyle>
            <a:lvl1pPr marL="457200" lvl="0"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1pPr>
            <a:lvl2pPr marL="914400" lvl="1"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2pPr>
            <a:lvl3pPr marL="1371600" lvl="2"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3pPr>
            <a:lvl4pPr marL="1828800" lvl="3"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4pPr>
            <a:lvl5pPr marL="2286000" lvl="4"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5pPr>
            <a:lvl6pPr marL="2743200" lvl="5"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6pPr>
            <a:lvl7pPr marL="3200400" lvl="6"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7pPr>
            <a:lvl8pPr marL="3657600" lvl="7"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8pPr>
            <a:lvl9pPr marL="4114800" lvl="8" indent="-374650" algn="l" rtl="0">
              <a:spcBef>
                <a:spcPts val="360"/>
              </a:spcBef>
              <a:spcAft>
                <a:spcPts val="0"/>
              </a:spcAft>
              <a:buClr>
                <a:schemeClr val="dk1"/>
              </a:buClr>
              <a:buSzPts val="2300"/>
              <a:buFont typeface="Assistant"/>
              <a:buChar char="■"/>
              <a:defRPr sz="2300">
                <a:latin typeface="Assistant"/>
                <a:ea typeface="Assistant"/>
                <a:cs typeface="Assistant"/>
                <a:sym typeface="Assistant"/>
              </a:defRPr>
            </a:lvl9pPr>
          </a:lstStyle>
          <a:p>
            <a:endParaRPr/>
          </a:p>
        </p:txBody>
      </p:sp>
      <p:sp>
        <p:nvSpPr>
          <p:cNvPr id="49" name="Google Shape;49;p10"/>
          <p:cNvSpPr txBox="1">
            <a:spLocks noGrp="1"/>
          </p:cNvSpPr>
          <p:nvPr>
            <p:ph type="title"/>
          </p:nvPr>
        </p:nvSpPr>
        <p:spPr>
          <a:xfrm>
            <a:off x="682150" y="3078925"/>
            <a:ext cx="8916900" cy="136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7500"/>
              <a:buFont typeface="Tenor Sans"/>
              <a:buNone/>
              <a:defRPr sz="7500">
                <a:solidFill>
                  <a:schemeClr val="dk2"/>
                </a:solidFill>
                <a:latin typeface="Tenor Sans"/>
                <a:ea typeface="Tenor Sans"/>
                <a:cs typeface="Tenor Sans"/>
                <a:sym typeface="Tenor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218400" y="489735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1pPr>
            <a:lvl2pPr marL="914400" lvl="1"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2pPr>
            <a:lvl3pPr marL="1371600" lvl="2"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3pPr>
            <a:lvl4pPr marL="1828800" lvl="3"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4pPr>
            <a:lvl5pPr marL="2286000" lvl="4"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5pPr>
            <a:lvl6pPr marL="2743200" lvl="5"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6pPr>
            <a:lvl7pPr marL="3200400" lvl="6"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7pPr>
            <a:lvl8pPr marL="3657600" lvl="7"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8pPr>
            <a:lvl9pPr marL="4114800" lvl="8" indent="-342900" algn="l" rtl="0">
              <a:spcBef>
                <a:spcPts val="360"/>
              </a:spcBef>
              <a:spcAft>
                <a:spcPts val="0"/>
              </a:spcAft>
              <a:buClr>
                <a:schemeClr val="dk1"/>
              </a:buClr>
              <a:buSzPts val="1800"/>
              <a:buFont typeface="Assistant"/>
              <a:buChar char="■"/>
              <a:defRPr>
                <a:latin typeface="Assistant"/>
                <a:ea typeface="Assistant"/>
                <a:cs typeface="Assistant"/>
                <a:sym typeface="Assistant"/>
              </a:defRPr>
            </a:lvl9pPr>
          </a:lstStyle>
          <a:p>
            <a:endParaRPr/>
          </a:p>
        </p:txBody>
      </p:sp>
      <p:sp>
        <p:nvSpPr>
          <p:cNvPr id="7" name="Google Shape;7;p1"/>
          <p:cNvSpPr txBox="1">
            <a:spLocks noGrp="1"/>
          </p:cNvSpPr>
          <p:nvPr>
            <p:ph type="title"/>
          </p:nvPr>
        </p:nvSpPr>
        <p:spPr>
          <a:xfrm>
            <a:off x="1152300" y="649600"/>
            <a:ext cx="14335800" cy="3389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300"/>
              <a:buFont typeface="Tenor Sans"/>
              <a:buNone/>
              <a:defRPr sz="12300">
                <a:solidFill>
                  <a:schemeClr val="dk2"/>
                </a:solidFill>
                <a:latin typeface="Tenor Sans"/>
                <a:ea typeface="Tenor Sans"/>
                <a:cs typeface="Tenor Sans"/>
                <a:sym typeface="Tenor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anaconda.com/download"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052" name="Picture 4" descr="An image of a group of four executives making decisions based on statistics">
            <a:extLst>
              <a:ext uri="{FF2B5EF4-FFF2-40B4-BE49-F238E27FC236}">
                <a16:creationId xmlns:a16="http://schemas.microsoft.com/office/drawing/2014/main" id="{37556168-28B1-81A7-BF0B-849F2B977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476" y="1115521"/>
            <a:ext cx="6518031" cy="6518031"/>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oogle Shape;54;p11"/>
          <p:cNvGrpSpPr/>
          <p:nvPr/>
        </p:nvGrpSpPr>
        <p:grpSpPr>
          <a:xfrm>
            <a:off x="0" y="8414801"/>
            <a:ext cx="18287996" cy="3303286"/>
            <a:chOff x="0" y="-57149"/>
            <a:chExt cx="4816592" cy="870000"/>
          </a:xfrm>
        </p:grpSpPr>
        <p:sp>
          <p:nvSpPr>
            <p:cNvPr id="55" name="Google Shape;55;p11"/>
            <p:cNvSpPr/>
            <p:nvPr/>
          </p:nvSpPr>
          <p:spPr>
            <a:xfrm>
              <a:off x="0" y="0"/>
              <a:ext cx="4816592" cy="435940"/>
            </a:xfrm>
            <a:custGeom>
              <a:avLst/>
              <a:gdLst/>
              <a:ahLst/>
              <a:cxnLst/>
              <a:rect l="l" t="t" r="r" b="b"/>
              <a:pathLst>
                <a:path w="4816592" h="435940" extrusionOk="0">
                  <a:moveTo>
                    <a:pt x="0" y="0"/>
                  </a:moveTo>
                  <a:lnTo>
                    <a:pt x="4816592" y="0"/>
                  </a:lnTo>
                  <a:lnTo>
                    <a:pt x="4816592" y="435940"/>
                  </a:lnTo>
                  <a:lnTo>
                    <a:pt x="0" y="435940"/>
                  </a:lnTo>
                  <a:close/>
                </a:path>
              </a:pathLst>
            </a:custGeom>
            <a:solidFill>
              <a:srgbClr val="0C48BB"/>
            </a:solidFill>
            <a:ln>
              <a:noFill/>
            </a:ln>
          </p:spPr>
          <p:txBody>
            <a:bodyPr/>
            <a:lstStyle/>
            <a:p>
              <a:endParaRPr lang="es-MX"/>
            </a:p>
          </p:txBody>
        </p:sp>
        <p:sp>
          <p:nvSpPr>
            <p:cNvPr id="56" name="Google Shape;56;p11"/>
            <p:cNvSpPr txBox="1"/>
            <p:nvPr/>
          </p:nvSpPr>
          <p:spPr>
            <a:xfrm>
              <a:off x="0" y="-57149"/>
              <a:ext cx="4816500" cy="87000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8" name="Google Shape;58;p11"/>
          <p:cNvCxnSpPr/>
          <p:nvPr/>
        </p:nvCxnSpPr>
        <p:spPr>
          <a:xfrm>
            <a:off x="1210628" y="6056361"/>
            <a:ext cx="11339069" cy="0"/>
          </a:xfrm>
          <a:prstGeom prst="straightConnector1">
            <a:avLst/>
          </a:prstGeom>
          <a:noFill/>
          <a:ln w="104775" cap="flat" cmpd="sng">
            <a:solidFill>
              <a:srgbClr val="B4E3EF"/>
            </a:solidFill>
            <a:prstDash val="dash"/>
            <a:round/>
            <a:headEnd type="none" w="sm" len="sm"/>
            <a:tailEnd type="none" w="sm" len="sm"/>
          </a:ln>
        </p:spPr>
      </p:cxnSp>
      <p:grpSp>
        <p:nvGrpSpPr>
          <p:cNvPr id="59" name="Google Shape;59;p11"/>
          <p:cNvGrpSpPr/>
          <p:nvPr/>
        </p:nvGrpSpPr>
        <p:grpSpPr>
          <a:xfrm>
            <a:off x="9534932" y="5476731"/>
            <a:ext cx="1258394" cy="1264035"/>
            <a:chOff x="1813" y="0"/>
            <a:chExt cx="809173" cy="812800"/>
          </a:xfrm>
        </p:grpSpPr>
        <p:sp>
          <p:nvSpPr>
            <p:cNvPr id="60" name="Google Shape;60;p1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4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 name="Google Shape;62;p11"/>
          <p:cNvSpPr txBox="1">
            <a:spLocks noGrp="1"/>
          </p:cNvSpPr>
          <p:nvPr>
            <p:ph type="body" idx="1"/>
          </p:nvPr>
        </p:nvSpPr>
        <p:spPr>
          <a:xfrm>
            <a:off x="1423225" y="6401000"/>
            <a:ext cx="3772230" cy="627000"/>
          </a:xfrm>
          <a:prstGeom prst="rect">
            <a:avLst/>
          </a:prstGeom>
        </p:spPr>
        <p:txBody>
          <a:bodyPr spcFirstLastPara="1" wrap="square" lIns="91425" tIns="45700" rIns="91425" bIns="45700" anchor="t" anchorCtr="0">
            <a:normAutofit lnSpcReduction="10000"/>
          </a:bodyPr>
          <a:lstStyle/>
          <a:p>
            <a:pPr marL="0" lvl="0" indent="0" algn="l" rtl="0">
              <a:spcBef>
                <a:spcPts val="360"/>
              </a:spcBef>
              <a:spcAft>
                <a:spcPts val="0"/>
              </a:spcAft>
              <a:buNone/>
            </a:pPr>
            <a:r>
              <a:rPr lang="en-US" dirty="0" err="1"/>
              <a:t>Enero</a:t>
            </a:r>
            <a:r>
              <a:rPr lang="en-US" dirty="0"/>
              <a:t> – Abril 2024</a:t>
            </a:r>
            <a:endParaRPr dirty="0"/>
          </a:p>
        </p:txBody>
      </p:sp>
      <p:sp>
        <p:nvSpPr>
          <p:cNvPr id="63" name="Google Shape;63;p11"/>
          <p:cNvSpPr txBox="1">
            <a:spLocks noGrp="1"/>
          </p:cNvSpPr>
          <p:nvPr>
            <p:ph type="title"/>
          </p:nvPr>
        </p:nvSpPr>
        <p:spPr>
          <a:xfrm>
            <a:off x="1270818" y="1689300"/>
            <a:ext cx="8229599" cy="33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6600" dirty="0"/>
              <a:t>Análisis y minería de datos para la toma de decisiones</a:t>
            </a:r>
            <a:endParaRPr sz="6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5"/>
          <p:cNvSpPr/>
          <p:nvPr/>
        </p:nvSpPr>
        <p:spPr>
          <a:xfrm>
            <a:off x="0" y="2439986"/>
            <a:ext cx="5521669" cy="153206"/>
          </a:xfrm>
          <a:custGeom>
            <a:avLst/>
            <a:gdLst/>
            <a:ahLst/>
            <a:cxnLst/>
            <a:rect l="l" t="t" r="r" b="b"/>
            <a:pathLst>
              <a:path w="1454267" h="40351" extrusionOk="0">
                <a:moveTo>
                  <a:pt x="0" y="0"/>
                </a:moveTo>
                <a:lnTo>
                  <a:pt x="1454267" y="0"/>
                </a:lnTo>
                <a:lnTo>
                  <a:pt x="1454267" y="40351"/>
                </a:lnTo>
                <a:lnTo>
                  <a:pt x="0" y="40351"/>
                </a:lnTo>
                <a:close/>
              </a:path>
            </a:pathLst>
          </a:custGeom>
          <a:solidFill>
            <a:srgbClr val="B4E3EF"/>
          </a:solidFill>
          <a:ln>
            <a:noFill/>
          </a:ln>
        </p:spPr>
        <p:txBody>
          <a:bodyPr/>
          <a:lstStyle/>
          <a:p>
            <a:endParaRPr lang="es-MX"/>
          </a:p>
        </p:txBody>
      </p:sp>
      <p:sp>
        <p:nvSpPr>
          <p:cNvPr id="319" name="Google Shape;319;p25"/>
          <p:cNvSpPr txBox="1"/>
          <p:nvPr/>
        </p:nvSpPr>
        <p:spPr>
          <a:xfrm>
            <a:off x="1028700" y="1019175"/>
            <a:ext cx="12966300"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dirty="0">
                <a:solidFill>
                  <a:srgbClr val="0C48BB"/>
                </a:solidFill>
                <a:latin typeface="Tenor Sans"/>
                <a:ea typeface="Tenor Sans"/>
                <a:cs typeface="Tenor Sans"/>
                <a:sym typeface="Tenor Sans"/>
              </a:rPr>
              <a:t>Esquema del curso</a:t>
            </a:r>
            <a:endParaRPr lang="es-MX" dirty="0"/>
          </a:p>
        </p:txBody>
      </p:sp>
      <p:sp>
        <p:nvSpPr>
          <p:cNvPr id="320" name="Google Shape;320;p25"/>
          <p:cNvSpPr/>
          <p:nvPr/>
        </p:nvSpPr>
        <p:spPr>
          <a:xfrm>
            <a:off x="2104903" y="3431338"/>
            <a:ext cx="13069517" cy="76603"/>
          </a:xfrm>
          <a:custGeom>
            <a:avLst/>
            <a:gdLst/>
            <a:ahLst/>
            <a:cxnLst/>
            <a:rect l="l" t="t" r="r" b="b"/>
            <a:pathLst>
              <a:path w="3442177" h="20175" extrusionOk="0">
                <a:moveTo>
                  <a:pt x="0" y="0"/>
                </a:moveTo>
                <a:lnTo>
                  <a:pt x="3442177" y="0"/>
                </a:lnTo>
                <a:lnTo>
                  <a:pt x="3442177" y="20175"/>
                </a:lnTo>
                <a:lnTo>
                  <a:pt x="0" y="20175"/>
                </a:lnTo>
                <a:close/>
              </a:path>
            </a:pathLst>
          </a:custGeom>
          <a:solidFill>
            <a:srgbClr val="B4E3EF"/>
          </a:solidFill>
          <a:ln>
            <a:noFill/>
          </a:ln>
        </p:spPr>
        <p:txBody>
          <a:bodyPr/>
          <a:lstStyle/>
          <a:p>
            <a:endParaRPr lang="es-MX"/>
          </a:p>
        </p:txBody>
      </p:sp>
      <p:grpSp>
        <p:nvGrpSpPr>
          <p:cNvPr id="321" name="Google Shape;321;p25"/>
          <p:cNvGrpSpPr/>
          <p:nvPr/>
        </p:nvGrpSpPr>
        <p:grpSpPr>
          <a:xfrm>
            <a:off x="11374059" y="2893646"/>
            <a:ext cx="3364876" cy="3085963"/>
            <a:chOff x="-1" y="0"/>
            <a:chExt cx="4486501" cy="4114618"/>
          </a:xfrm>
        </p:grpSpPr>
        <p:sp>
          <p:nvSpPr>
            <p:cNvPr id="322" name="Google Shape;322;p25"/>
            <p:cNvSpPr txBox="1"/>
            <p:nvPr/>
          </p:nvSpPr>
          <p:spPr>
            <a:xfrm>
              <a:off x="0" y="2124269"/>
              <a:ext cx="4486500" cy="143594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MX" sz="3499" b="1" u="none" dirty="0">
                  <a:solidFill>
                    <a:srgbClr val="0C48BB"/>
                  </a:solidFill>
                  <a:latin typeface="Assistant"/>
                  <a:ea typeface="Assistant"/>
                  <a:cs typeface="Assistant"/>
                  <a:sym typeface="Assistant"/>
                </a:rPr>
                <a:t>Técnicas avanzadas</a:t>
              </a:r>
              <a:endParaRPr lang="es-MX" dirty="0"/>
            </a:p>
          </p:txBody>
        </p:sp>
        <p:sp>
          <p:nvSpPr>
            <p:cNvPr id="323" name="Google Shape;323;p25"/>
            <p:cNvSpPr txBox="1"/>
            <p:nvPr/>
          </p:nvSpPr>
          <p:spPr>
            <a:xfrm>
              <a:off x="-1" y="3601829"/>
              <a:ext cx="4486500" cy="51278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MX" sz="2499" dirty="0">
                  <a:solidFill>
                    <a:srgbClr val="000000"/>
                  </a:solidFill>
                  <a:latin typeface="Assistant"/>
                  <a:ea typeface="Assistant"/>
                  <a:cs typeface="Assistant"/>
                  <a:sym typeface="Assistant"/>
                </a:rPr>
                <a:t>(4 sesiones)</a:t>
              </a:r>
              <a:endParaRPr lang="es-MX" dirty="0"/>
            </a:p>
          </p:txBody>
        </p:sp>
        <p:grpSp>
          <p:nvGrpSpPr>
            <p:cNvPr id="324" name="Google Shape;324;p25"/>
            <p:cNvGrpSpPr/>
            <p:nvPr/>
          </p:nvGrpSpPr>
          <p:grpSpPr>
            <a:xfrm>
              <a:off x="3216" y="0"/>
              <a:ext cx="1435211" cy="1441644"/>
              <a:chOff x="1813" y="0"/>
              <a:chExt cx="809173" cy="812800"/>
            </a:xfrm>
          </p:grpSpPr>
          <p:sp>
            <p:nvSpPr>
              <p:cNvPr id="325" name="Google Shape;325;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48B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lang="es-MX" dirty="0"/>
              </a:p>
            </p:txBody>
          </p:sp>
          <p:sp>
            <p:nvSpPr>
              <p:cNvPr id="326" name="Google Shape;326;p2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lang="es-MX" sz="1800" dirty="0">
                  <a:solidFill>
                    <a:schemeClr val="dk1"/>
                  </a:solidFill>
                  <a:latin typeface="Calibri"/>
                  <a:ea typeface="Calibri"/>
                  <a:cs typeface="Calibri"/>
                  <a:sym typeface="Calibri"/>
                </a:endParaRPr>
              </a:p>
            </p:txBody>
          </p:sp>
        </p:grpSp>
        <p:sp>
          <p:nvSpPr>
            <p:cNvPr id="327" name="Google Shape;327;p25"/>
            <p:cNvSpPr/>
            <p:nvPr/>
          </p:nvSpPr>
          <p:spPr>
            <a:xfrm>
              <a:off x="494775" y="353108"/>
              <a:ext cx="480816" cy="829140"/>
            </a:xfrm>
            <a:custGeom>
              <a:avLst/>
              <a:gdLst/>
              <a:ahLst/>
              <a:cxnLst/>
              <a:rect l="l" t="t" r="r" b="b"/>
              <a:pathLst>
                <a:path w="480816" h="829140" extrusionOk="0">
                  <a:moveTo>
                    <a:pt x="379938" y="741642"/>
                  </a:moveTo>
                  <a:lnTo>
                    <a:pt x="379938" y="810835"/>
                  </a:lnTo>
                  <a:cubicBezTo>
                    <a:pt x="379938" y="820944"/>
                    <a:pt x="371740" y="829140"/>
                    <a:pt x="361629" y="829140"/>
                  </a:cubicBezTo>
                  <a:lnTo>
                    <a:pt x="119188" y="829140"/>
                  </a:lnTo>
                  <a:cubicBezTo>
                    <a:pt x="109076" y="829140"/>
                    <a:pt x="100879" y="820944"/>
                    <a:pt x="100879" y="810835"/>
                  </a:cubicBezTo>
                  <a:lnTo>
                    <a:pt x="100879" y="741642"/>
                  </a:lnTo>
                  <a:cubicBezTo>
                    <a:pt x="100879" y="731533"/>
                    <a:pt x="109076" y="723337"/>
                    <a:pt x="119188" y="723337"/>
                  </a:cubicBezTo>
                  <a:lnTo>
                    <a:pt x="361646" y="723337"/>
                  </a:lnTo>
                  <a:cubicBezTo>
                    <a:pt x="371740" y="723320"/>
                    <a:pt x="379938" y="731516"/>
                    <a:pt x="379938" y="741642"/>
                  </a:cubicBezTo>
                  <a:close/>
                  <a:moveTo>
                    <a:pt x="469858" y="0"/>
                  </a:moveTo>
                  <a:lnTo>
                    <a:pt x="10958" y="0"/>
                  </a:lnTo>
                  <a:cubicBezTo>
                    <a:pt x="4895" y="0"/>
                    <a:pt x="0" y="4911"/>
                    <a:pt x="0" y="10956"/>
                  </a:cubicBezTo>
                  <a:lnTo>
                    <a:pt x="0" y="323050"/>
                  </a:lnTo>
                  <a:cubicBezTo>
                    <a:pt x="0" y="436102"/>
                    <a:pt x="78064" y="530915"/>
                    <a:pt x="183245" y="556554"/>
                  </a:cubicBezTo>
                  <a:lnTo>
                    <a:pt x="183126" y="556554"/>
                  </a:lnTo>
                  <a:lnTo>
                    <a:pt x="160278" y="723320"/>
                  </a:lnTo>
                  <a:lnTo>
                    <a:pt x="320539" y="723320"/>
                  </a:lnTo>
                  <a:lnTo>
                    <a:pt x="297690" y="556554"/>
                  </a:lnTo>
                  <a:lnTo>
                    <a:pt x="297572" y="556554"/>
                  </a:lnTo>
                  <a:cubicBezTo>
                    <a:pt x="402752" y="530899"/>
                    <a:pt x="480816" y="436102"/>
                    <a:pt x="480816" y="323050"/>
                  </a:cubicBezTo>
                  <a:lnTo>
                    <a:pt x="480816" y="10956"/>
                  </a:lnTo>
                  <a:cubicBezTo>
                    <a:pt x="480816" y="4911"/>
                    <a:pt x="475905" y="0"/>
                    <a:pt x="469858" y="0"/>
                  </a:cubicBezTo>
                  <a:close/>
                </a:path>
              </a:pathLst>
            </a:custGeom>
            <a:solidFill>
              <a:srgbClr val="0C48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lang="es-MX" sz="1800" dirty="0">
                <a:solidFill>
                  <a:schemeClr val="dk1"/>
                </a:solidFill>
                <a:latin typeface="Calibri"/>
                <a:ea typeface="Calibri"/>
                <a:cs typeface="Calibri"/>
                <a:sym typeface="Calibri"/>
              </a:endParaRPr>
            </a:p>
          </p:txBody>
        </p:sp>
        <p:sp>
          <p:nvSpPr>
            <p:cNvPr id="328" name="Google Shape;328;p25"/>
            <p:cNvSpPr/>
            <p:nvPr/>
          </p:nvSpPr>
          <p:spPr>
            <a:xfrm>
              <a:off x="338237" y="344641"/>
              <a:ext cx="793943" cy="846075"/>
            </a:xfrm>
            <a:custGeom>
              <a:avLst/>
              <a:gdLst/>
              <a:ahLst/>
              <a:cxnLst/>
              <a:rect l="l" t="t" r="r" b="b"/>
              <a:pathLst>
                <a:path w="793942" h="846074" extrusionOk="0">
                  <a:moveTo>
                    <a:pt x="768703" y="138351"/>
                  </a:moveTo>
                  <a:lnTo>
                    <a:pt x="645823" y="138351"/>
                  </a:lnTo>
                  <a:lnTo>
                    <a:pt x="645823" y="19423"/>
                  </a:lnTo>
                  <a:cubicBezTo>
                    <a:pt x="645823" y="8721"/>
                    <a:pt x="637100" y="0"/>
                    <a:pt x="626395" y="0"/>
                  </a:cubicBezTo>
                  <a:lnTo>
                    <a:pt x="167496" y="0"/>
                  </a:lnTo>
                  <a:cubicBezTo>
                    <a:pt x="156775" y="0"/>
                    <a:pt x="148069" y="8721"/>
                    <a:pt x="148069" y="19423"/>
                  </a:cubicBezTo>
                  <a:lnTo>
                    <a:pt x="148069" y="138351"/>
                  </a:lnTo>
                  <a:lnTo>
                    <a:pt x="25172" y="138351"/>
                  </a:lnTo>
                  <a:cubicBezTo>
                    <a:pt x="11317" y="138351"/>
                    <a:pt x="37" y="149629"/>
                    <a:pt x="3" y="163498"/>
                  </a:cubicBezTo>
                  <a:cubicBezTo>
                    <a:pt x="-370" y="361575"/>
                    <a:pt x="36283" y="482382"/>
                    <a:pt x="108944" y="522601"/>
                  </a:cubicBezTo>
                  <a:cubicBezTo>
                    <a:pt x="127880" y="533083"/>
                    <a:pt x="146968" y="536775"/>
                    <a:pt x="164447" y="536775"/>
                  </a:cubicBezTo>
                  <a:cubicBezTo>
                    <a:pt x="196239" y="536775"/>
                    <a:pt x="222695" y="524582"/>
                    <a:pt x="233348" y="518875"/>
                  </a:cubicBezTo>
                  <a:cubicBezTo>
                    <a:pt x="260973" y="543023"/>
                    <a:pt x="293967" y="561177"/>
                    <a:pt x="330280" y="571286"/>
                  </a:cubicBezTo>
                  <a:lnTo>
                    <a:pt x="309448" y="723337"/>
                  </a:lnTo>
                  <a:lnTo>
                    <a:pt x="275742" y="723337"/>
                  </a:lnTo>
                  <a:cubicBezTo>
                    <a:pt x="260973" y="723337"/>
                    <a:pt x="248964" y="735343"/>
                    <a:pt x="248964" y="750109"/>
                  </a:cubicBezTo>
                  <a:lnTo>
                    <a:pt x="248964" y="819302"/>
                  </a:lnTo>
                  <a:cubicBezTo>
                    <a:pt x="248964" y="834068"/>
                    <a:pt x="260973" y="846074"/>
                    <a:pt x="275742" y="846074"/>
                  </a:cubicBezTo>
                  <a:lnTo>
                    <a:pt x="518200" y="846074"/>
                  </a:lnTo>
                  <a:cubicBezTo>
                    <a:pt x="532969" y="846074"/>
                    <a:pt x="544978" y="834068"/>
                    <a:pt x="544978" y="819302"/>
                  </a:cubicBezTo>
                  <a:lnTo>
                    <a:pt x="544978" y="750109"/>
                  </a:lnTo>
                  <a:cubicBezTo>
                    <a:pt x="544978" y="735343"/>
                    <a:pt x="532969" y="723337"/>
                    <a:pt x="518200" y="723337"/>
                  </a:cubicBezTo>
                  <a:lnTo>
                    <a:pt x="484495" y="723337"/>
                  </a:lnTo>
                  <a:lnTo>
                    <a:pt x="463662" y="571286"/>
                  </a:lnTo>
                  <a:cubicBezTo>
                    <a:pt x="499975" y="561177"/>
                    <a:pt x="532969" y="543023"/>
                    <a:pt x="560594" y="518875"/>
                  </a:cubicBezTo>
                  <a:cubicBezTo>
                    <a:pt x="571248" y="524582"/>
                    <a:pt x="597704" y="536775"/>
                    <a:pt x="629495" y="536775"/>
                  </a:cubicBezTo>
                  <a:cubicBezTo>
                    <a:pt x="646974" y="536775"/>
                    <a:pt x="666046" y="533083"/>
                    <a:pt x="684999" y="522601"/>
                  </a:cubicBezTo>
                  <a:cubicBezTo>
                    <a:pt x="757660" y="482399"/>
                    <a:pt x="794312" y="361575"/>
                    <a:pt x="793939" y="163498"/>
                  </a:cubicBezTo>
                  <a:cubicBezTo>
                    <a:pt x="793855" y="149629"/>
                    <a:pt x="782558" y="138351"/>
                    <a:pt x="768703" y="138351"/>
                  </a:cubicBezTo>
                  <a:close/>
                  <a:moveTo>
                    <a:pt x="528007" y="750109"/>
                  </a:moveTo>
                  <a:lnTo>
                    <a:pt x="528007" y="819302"/>
                  </a:lnTo>
                  <a:cubicBezTo>
                    <a:pt x="528007" y="824738"/>
                    <a:pt x="523586" y="829140"/>
                    <a:pt x="518166" y="829140"/>
                  </a:cubicBezTo>
                  <a:lnTo>
                    <a:pt x="275725" y="829140"/>
                  </a:lnTo>
                  <a:cubicBezTo>
                    <a:pt x="270288" y="829140"/>
                    <a:pt x="265885" y="824721"/>
                    <a:pt x="265885" y="819302"/>
                  </a:cubicBezTo>
                  <a:lnTo>
                    <a:pt x="265885" y="750109"/>
                  </a:lnTo>
                  <a:cubicBezTo>
                    <a:pt x="265885" y="744674"/>
                    <a:pt x="270305" y="740271"/>
                    <a:pt x="275725" y="740271"/>
                  </a:cubicBezTo>
                  <a:lnTo>
                    <a:pt x="518183" y="740271"/>
                  </a:lnTo>
                  <a:cubicBezTo>
                    <a:pt x="523603" y="740254"/>
                    <a:pt x="528007" y="744674"/>
                    <a:pt x="528007" y="750109"/>
                  </a:cubicBezTo>
                  <a:close/>
                  <a:moveTo>
                    <a:pt x="167496" y="16934"/>
                  </a:moveTo>
                  <a:lnTo>
                    <a:pt x="626395" y="16934"/>
                  </a:lnTo>
                  <a:cubicBezTo>
                    <a:pt x="627767" y="16934"/>
                    <a:pt x="628885" y="18052"/>
                    <a:pt x="628885" y="19423"/>
                  </a:cubicBezTo>
                  <a:lnTo>
                    <a:pt x="628885" y="146767"/>
                  </a:lnTo>
                  <a:cubicBezTo>
                    <a:pt x="628885" y="146784"/>
                    <a:pt x="628885" y="146784"/>
                    <a:pt x="628885" y="146801"/>
                  </a:cubicBezTo>
                  <a:cubicBezTo>
                    <a:pt x="628885" y="146818"/>
                    <a:pt x="628885" y="146818"/>
                    <a:pt x="628885" y="146835"/>
                  </a:cubicBezTo>
                  <a:lnTo>
                    <a:pt x="628885" y="331517"/>
                  </a:lnTo>
                  <a:cubicBezTo>
                    <a:pt x="628885" y="459386"/>
                    <a:pt x="524839" y="563412"/>
                    <a:pt x="396946" y="563412"/>
                  </a:cubicBezTo>
                  <a:cubicBezTo>
                    <a:pt x="269052" y="563412"/>
                    <a:pt x="165006" y="459386"/>
                    <a:pt x="165006" y="331517"/>
                  </a:cubicBezTo>
                  <a:lnTo>
                    <a:pt x="165006" y="146852"/>
                  </a:lnTo>
                  <a:cubicBezTo>
                    <a:pt x="165006" y="146835"/>
                    <a:pt x="165006" y="146835"/>
                    <a:pt x="165006" y="146818"/>
                  </a:cubicBezTo>
                  <a:cubicBezTo>
                    <a:pt x="165006" y="146801"/>
                    <a:pt x="165006" y="146801"/>
                    <a:pt x="165006" y="146784"/>
                  </a:cubicBezTo>
                  <a:lnTo>
                    <a:pt x="165006" y="19440"/>
                  </a:lnTo>
                  <a:cubicBezTo>
                    <a:pt x="165006" y="18052"/>
                    <a:pt x="166124" y="16934"/>
                    <a:pt x="167496" y="16934"/>
                  </a:cubicBezTo>
                  <a:close/>
                  <a:moveTo>
                    <a:pt x="117006" y="507699"/>
                  </a:moveTo>
                  <a:cubicBezTo>
                    <a:pt x="33861" y="461520"/>
                    <a:pt x="16703" y="295041"/>
                    <a:pt x="16940" y="163532"/>
                  </a:cubicBezTo>
                  <a:cubicBezTo>
                    <a:pt x="16940" y="158977"/>
                    <a:pt x="20649" y="155285"/>
                    <a:pt x="25172" y="155285"/>
                  </a:cubicBezTo>
                  <a:lnTo>
                    <a:pt x="148052" y="155285"/>
                  </a:lnTo>
                  <a:lnTo>
                    <a:pt x="148052" y="331534"/>
                  </a:lnTo>
                  <a:cubicBezTo>
                    <a:pt x="148052" y="399677"/>
                    <a:pt x="175592" y="461503"/>
                    <a:pt x="220120" y="506480"/>
                  </a:cubicBezTo>
                  <a:cubicBezTo>
                    <a:pt x="201675" y="515133"/>
                    <a:pt x="158096" y="530526"/>
                    <a:pt x="117006" y="507699"/>
                  </a:cubicBezTo>
                  <a:close/>
                  <a:moveTo>
                    <a:pt x="467371" y="723320"/>
                  </a:moveTo>
                  <a:lnTo>
                    <a:pt x="326520" y="723320"/>
                  </a:lnTo>
                  <a:lnTo>
                    <a:pt x="346811" y="575283"/>
                  </a:lnTo>
                  <a:cubicBezTo>
                    <a:pt x="363003" y="578602"/>
                    <a:pt x="379788" y="580363"/>
                    <a:pt x="396946" y="580363"/>
                  </a:cubicBezTo>
                  <a:cubicBezTo>
                    <a:pt x="414120" y="580363"/>
                    <a:pt x="430888" y="578619"/>
                    <a:pt x="447080" y="575283"/>
                  </a:cubicBezTo>
                  <a:lnTo>
                    <a:pt x="467371" y="723320"/>
                  </a:lnTo>
                  <a:close/>
                  <a:moveTo>
                    <a:pt x="676886" y="507699"/>
                  </a:moveTo>
                  <a:cubicBezTo>
                    <a:pt x="661015" y="516521"/>
                    <a:pt x="644772" y="519620"/>
                    <a:pt x="629732" y="519620"/>
                  </a:cubicBezTo>
                  <a:cubicBezTo>
                    <a:pt x="605867" y="519620"/>
                    <a:pt x="585085" y="511763"/>
                    <a:pt x="573737" y="506463"/>
                  </a:cubicBezTo>
                  <a:cubicBezTo>
                    <a:pt x="618266" y="461486"/>
                    <a:pt x="645823" y="399660"/>
                    <a:pt x="645823" y="331517"/>
                  </a:cubicBezTo>
                  <a:lnTo>
                    <a:pt x="645823" y="155285"/>
                  </a:lnTo>
                  <a:lnTo>
                    <a:pt x="768703" y="155285"/>
                  </a:lnTo>
                  <a:cubicBezTo>
                    <a:pt x="773242" y="155285"/>
                    <a:pt x="776934" y="158994"/>
                    <a:pt x="776934" y="163532"/>
                  </a:cubicBezTo>
                  <a:cubicBezTo>
                    <a:pt x="777188" y="295041"/>
                    <a:pt x="760031" y="461520"/>
                    <a:pt x="676886" y="507699"/>
                  </a:cubicBezTo>
                  <a:close/>
                  <a:moveTo>
                    <a:pt x="347827" y="784706"/>
                  </a:moveTo>
                  <a:cubicBezTo>
                    <a:pt x="347827" y="780032"/>
                    <a:pt x="351621" y="776239"/>
                    <a:pt x="356296" y="776239"/>
                  </a:cubicBezTo>
                  <a:lnTo>
                    <a:pt x="437595" y="776239"/>
                  </a:lnTo>
                  <a:cubicBezTo>
                    <a:pt x="442270" y="776239"/>
                    <a:pt x="446064" y="780032"/>
                    <a:pt x="446064" y="784706"/>
                  </a:cubicBezTo>
                  <a:cubicBezTo>
                    <a:pt x="446064" y="789379"/>
                    <a:pt x="442270" y="793173"/>
                    <a:pt x="437595" y="793173"/>
                  </a:cubicBezTo>
                  <a:lnTo>
                    <a:pt x="356296" y="793173"/>
                  </a:lnTo>
                  <a:cubicBezTo>
                    <a:pt x="351621" y="793173"/>
                    <a:pt x="347827" y="789379"/>
                    <a:pt x="347827" y="784706"/>
                  </a:cubicBezTo>
                  <a:close/>
                  <a:moveTo>
                    <a:pt x="327909" y="292451"/>
                  </a:moveTo>
                  <a:lnTo>
                    <a:pt x="315884" y="362591"/>
                  </a:lnTo>
                  <a:cubicBezTo>
                    <a:pt x="315071" y="367299"/>
                    <a:pt x="316968" y="371956"/>
                    <a:pt x="320829" y="374767"/>
                  </a:cubicBezTo>
                  <a:cubicBezTo>
                    <a:pt x="323014" y="376359"/>
                    <a:pt x="325572" y="377155"/>
                    <a:pt x="328129" y="377155"/>
                  </a:cubicBezTo>
                  <a:cubicBezTo>
                    <a:pt x="330111" y="377155"/>
                    <a:pt x="332093" y="376680"/>
                    <a:pt x="333939" y="375715"/>
                  </a:cubicBezTo>
                  <a:lnTo>
                    <a:pt x="396929" y="342609"/>
                  </a:lnTo>
                  <a:lnTo>
                    <a:pt x="459919" y="375715"/>
                  </a:lnTo>
                  <a:cubicBezTo>
                    <a:pt x="464136" y="377933"/>
                    <a:pt x="469166" y="377578"/>
                    <a:pt x="473028" y="374767"/>
                  </a:cubicBezTo>
                  <a:cubicBezTo>
                    <a:pt x="476890" y="371956"/>
                    <a:pt x="478787" y="367299"/>
                    <a:pt x="477974" y="362591"/>
                  </a:cubicBezTo>
                  <a:lnTo>
                    <a:pt x="465948" y="292451"/>
                  </a:lnTo>
                  <a:lnTo>
                    <a:pt x="516913" y="242783"/>
                  </a:lnTo>
                  <a:cubicBezTo>
                    <a:pt x="520334" y="239447"/>
                    <a:pt x="521537" y="234570"/>
                    <a:pt x="520063" y="230032"/>
                  </a:cubicBezTo>
                  <a:cubicBezTo>
                    <a:pt x="518589" y="225493"/>
                    <a:pt x="514745" y="222242"/>
                    <a:pt x="510019" y="221565"/>
                  </a:cubicBezTo>
                  <a:lnTo>
                    <a:pt x="439594" y="211337"/>
                  </a:lnTo>
                  <a:lnTo>
                    <a:pt x="408090" y="147529"/>
                  </a:lnTo>
                  <a:cubicBezTo>
                    <a:pt x="408090" y="147529"/>
                    <a:pt x="408090" y="147529"/>
                    <a:pt x="408090" y="147529"/>
                  </a:cubicBezTo>
                  <a:cubicBezTo>
                    <a:pt x="405973" y="143245"/>
                    <a:pt x="401705" y="140586"/>
                    <a:pt x="396929" y="140586"/>
                  </a:cubicBezTo>
                  <a:cubicBezTo>
                    <a:pt x="392152" y="140586"/>
                    <a:pt x="387884" y="143245"/>
                    <a:pt x="385767" y="147529"/>
                  </a:cubicBezTo>
                  <a:lnTo>
                    <a:pt x="354264" y="211337"/>
                  </a:lnTo>
                  <a:lnTo>
                    <a:pt x="283821" y="221565"/>
                  </a:lnTo>
                  <a:cubicBezTo>
                    <a:pt x="279096" y="222259"/>
                    <a:pt x="275251" y="225493"/>
                    <a:pt x="273778" y="230032"/>
                  </a:cubicBezTo>
                  <a:cubicBezTo>
                    <a:pt x="272304" y="234570"/>
                    <a:pt x="273507" y="239464"/>
                    <a:pt x="276928" y="242783"/>
                  </a:cubicBezTo>
                  <a:lnTo>
                    <a:pt x="327909" y="292451"/>
                  </a:lnTo>
                  <a:close/>
                  <a:moveTo>
                    <a:pt x="361123" y="227441"/>
                  </a:moveTo>
                  <a:cubicBezTo>
                    <a:pt x="363884" y="227034"/>
                    <a:pt x="366272" y="225307"/>
                    <a:pt x="367509" y="222801"/>
                  </a:cubicBezTo>
                  <a:lnTo>
                    <a:pt x="396946" y="163159"/>
                  </a:lnTo>
                  <a:lnTo>
                    <a:pt x="426383" y="222801"/>
                  </a:lnTo>
                  <a:cubicBezTo>
                    <a:pt x="427619" y="225307"/>
                    <a:pt x="430007" y="227034"/>
                    <a:pt x="432751" y="227441"/>
                  </a:cubicBezTo>
                  <a:lnTo>
                    <a:pt x="498587" y="237009"/>
                  </a:lnTo>
                  <a:lnTo>
                    <a:pt x="450942" y="283442"/>
                  </a:lnTo>
                  <a:cubicBezTo>
                    <a:pt x="448943" y="285389"/>
                    <a:pt x="448029" y="288183"/>
                    <a:pt x="448503" y="290943"/>
                  </a:cubicBezTo>
                  <a:lnTo>
                    <a:pt x="459749" y="356495"/>
                  </a:lnTo>
                  <a:lnTo>
                    <a:pt x="400858" y="325540"/>
                  </a:lnTo>
                  <a:cubicBezTo>
                    <a:pt x="398385" y="324236"/>
                    <a:pt x="395438" y="324236"/>
                    <a:pt x="392982" y="325540"/>
                  </a:cubicBezTo>
                  <a:lnTo>
                    <a:pt x="334091" y="356495"/>
                  </a:lnTo>
                  <a:lnTo>
                    <a:pt x="345338" y="290943"/>
                  </a:lnTo>
                  <a:cubicBezTo>
                    <a:pt x="345812" y="288200"/>
                    <a:pt x="344897" y="285389"/>
                    <a:pt x="342899" y="283442"/>
                  </a:cubicBezTo>
                  <a:lnTo>
                    <a:pt x="295254" y="237009"/>
                  </a:lnTo>
                  <a:lnTo>
                    <a:pt x="361123" y="22744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lang="es-MX" sz="1800" dirty="0">
                <a:solidFill>
                  <a:schemeClr val="dk1"/>
                </a:solidFill>
                <a:latin typeface="Calibri"/>
                <a:ea typeface="Calibri"/>
                <a:cs typeface="Calibri"/>
                <a:sym typeface="Calibri"/>
              </a:endParaRPr>
            </a:p>
          </p:txBody>
        </p:sp>
      </p:grpSp>
      <p:grpSp>
        <p:nvGrpSpPr>
          <p:cNvPr id="329" name="Google Shape;329;p25"/>
          <p:cNvGrpSpPr/>
          <p:nvPr/>
        </p:nvGrpSpPr>
        <p:grpSpPr>
          <a:xfrm>
            <a:off x="7116207" y="2893646"/>
            <a:ext cx="3364875" cy="3090095"/>
            <a:chOff x="0" y="0"/>
            <a:chExt cx="4486500" cy="4120127"/>
          </a:xfrm>
        </p:grpSpPr>
        <p:sp>
          <p:nvSpPr>
            <p:cNvPr id="330" name="Google Shape;330;p25"/>
            <p:cNvSpPr txBox="1"/>
            <p:nvPr/>
          </p:nvSpPr>
          <p:spPr>
            <a:xfrm>
              <a:off x="0" y="2124269"/>
              <a:ext cx="4486500" cy="143594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MX" sz="3499" b="1" u="none" dirty="0">
                  <a:solidFill>
                    <a:srgbClr val="0C48BB"/>
                  </a:solidFill>
                  <a:latin typeface="Assistant"/>
                  <a:ea typeface="Assistant"/>
                  <a:cs typeface="Assistant"/>
                  <a:sym typeface="Assistant"/>
                </a:rPr>
                <a:t>Técnicas </a:t>
              </a:r>
            </a:p>
            <a:p>
              <a:pPr marL="0" marR="0" lvl="0" indent="0" algn="l" rtl="0">
                <a:lnSpc>
                  <a:spcPct val="100000"/>
                </a:lnSpc>
                <a:spcBef>
                  <a:spcPts val="0"/>
                </a:spcBef>
                <a:spcAft>
                  <a:spcPts val="0"/>
                </a:spcAft>
                <a:buNone/>
              </a:pPr>
              <a:r>
                <a:rPr lang="es-MX" sz="3499" b="1" u="none" dirty="0">
                  <a:solidFill>
                    <a:srgbClr val="0C48BB"/>
                  </a:solidFill>
                  <a:latin typeface="Assistant"/>
                  <a:ea typeface="Assistant"/>
                  <a:cs typeface="Assistant"/>
                  <a:sym typeface="Assistant"/>
                </a:rPr>
                <a:t>básicas</a:t>
              </a:r>
              <a:endParaRPr lang="es-MX" dirty="0"/>
            </a:p>
          </p:txBody>
        </p:sp>
        <p:sp>
          <p:nvSpPr>
            <p:cNvPr id="331" name="Google Shape;331;p25"/>
            <p:cNvSpPr txBox="1"/>
            <p:nvPr/>
          </p:nvSpPr>
          <p:spPr>
            <a:xfrm>
              <a:off x="0" y="3607338"/>
              <a:ext cx="4486500" cy="51278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MX" sz="2499" dirty="0">
                  <a:solidFill>
                    <a:srgbClr val="000000"/>
                  </a:solidFill>
                  <a:latin typeface="Assistant"/>
                  <a:ea typeface="Assistant"/>
                  <a:cs typeface="Assistant"/>
                  <a:sym typeface="Assistant"/>
                </a:rPr>
                <a:t>(4 sesiones)</a:t>
              </a:r>
              <a:endParaRPr lang="es-MX" dirty="0"/>
            </a:p>
          </p:txBody>
        </p:sp>
        <p:grpSp>
          <p:nvGrpSpPr>
            <p:cNvPr id="332" name="Google Shape;332;p25"/>
            <p:cNvGrpSpPr/>
            <p:nvPr/>
          </p:nvGrpSpPr>
          <p:grpSpPr>
            <a:xfrm>
              <a:off x="3216" y="0"/>
              <a:ext cx="1435211" cy="1441644"/>
              <a:chOff x="1813" y="0"/>
              <a:chExt cx="809173" cy="812800"/>
            </a:xfrm>
          </p:grpSpPr>
          <p:sp>
            <p:nvSpPr>
              <p:cNvPr id="333" name="Google Shape;333;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48B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lang="es-MX" dirty="0"/>
              </a:p>
            </p:txBody>
          </p:sp>
          <p:sp>
            <p:nvSpPr>
              <p:cNvPr id="334" name="Google Shape;334;p2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lang="es-MX" sz="1800" dirty="0">
                  <a:solidFill>
                    <a:schemeClr val="dk1"/>
                  </a:solidFill>
                  <a:latin typeface="Calibri"/>
                  <a:ea typeface="Calibri"/>
                  <a:cs typeface="Calibri"/>
                  <a:sym typeface="Calibri"/>
                </a:endParaRPr>
              </a:p>
            </p:txBody>
          </p:sp>
        </p:grpSp>
        <p:sp>
          <p:nvSpPr>
            <p:cNvPr id="335" name="Google Shape;335;p25"/>
            <p:cNvSpPr/>
            <p:nvPr/>
          </p:nvSpPr>
          <p:spPr>
            <a:xfrm>
              <a:off x="380471" y="241652"/>
              <a:ext cx="694707" cy="847428"/>
            </a:xfrm>
            <a:custGeom>
              <a:avLst/>
              <a:gdLst/>
              <a:ahLst/>
              <a:cxnLst/>
              <a:rect l="l" t="t" r="r" b="b"/>
              <a:pathLst>
                <a:path w="694707" h="847429" extrusionOk="0">
                  <a:moveTo>
                    <a:pt x="694708" y="673812"/>
                  </a:moveTo>
                  <a:lnTo>
                    <a:pt x="694708" y="711873"/>
                  </a:lnTo>
                  <a:cubicBezTo>
                    <a:pt x="694708" y="727427"/>
                    <a:pt x="683937" y="740063"/>
                    <a:pt x="670690" y="740063"/>
                  </a:cubicBezTo>
                  <a:lnTo>
                    <a:pt x="486777" y="740063"/>
                  </a:lnTo>
                  <a:cubicBezTo>
                    <a:pt x="481909" y="751394"/>
                    <a:pt x="476753" y="762741"/>
                    <a:pt x="471291" y="774105"/>
                  </a:cubicBezTo>
                  <a:cubicBezTo>
                    <a:pt x="469510" y="777803"/>
                    <a:pt x="466966" y="781093"/>
                    <a:pt x="463743" y="783892"/>
                  </a:cubicBezTo>
                  <a:cubicBezTo>
                    <a:pt x="457926" y="788946"/>
                    <a:pt x="450395" y="791864"/>
                    <a:pt x="442372" y="792305"/>
                  </a:cubicBezTo>
                  <a:lnTo>
                    <a:pt x="442372" y="830061"/>
                  </a:lnTo>
                  <a:cubicBezTo>
                    <a:pt x="442372" y="839644"/>
                    <a:pt x="434570" y="847429"/>
                    <a:pt x="425003" y="847429"/>
                  </a:cubicBezTo>
                  <a:lnTo>
                    <a:pt x="269704" y="847429"/>
                  </a:lnTo>
                  <a:cubicBezTo>
                    <a:pt x="260138" y="847429"/>
                    <a:pt x="252336" y="839644"/>
                    <a:pt x="252336" y="830061"/>
                  </a:cubicBezTo>
                  <a:lnTo>
                    <a:pt x="252336" y="792322"/>
                  </a:lnTo>
                  <a:cubicBezTo>
                    <a:pt x="239699" y="791626"/>
                    <a:pt x="228488" y="784638"/>
                    <a:pt x="223399" y="774105"/>
                  </a:cubicBezTo>
                  <a:cubicBezTo>
                    <a:pt x="217938" y="762741"/>
                    <a:pt x="212799" y="751394"/>
                    <a:pt x="207914" y="740063"/>
                  </a:cubicBezTo>
                  <a:lnTo>
                    <a:pt x="24017" y="740063"/>
                  </a:lnTo>
                  <a:cubicBezTo>
                    <a:pt x="10771" y="740063"/>
                    <a:pt x="0" y="727427"/>
                    <a:pt x="0" y="711873"/>
                  </a:cubicBezTo>
                  <a:lnTo>
                    <a:pt x="0" y="673812"/>
                  </a:lnTo>
                  <a:cubicBezTo>
                    <a:pt x="0" y="664483"/>
                    <a:pt x="2612" y="655341"/>
                    <a:pt x="7344" y="648064"/>
                  </a:cubicBezTo>
                  <a:lnTo>
                    <a:pt x="150601" y="426971"/>
                  </a:lnTo>
                  <a:cubicBezTo>
                    <a:pt x="153993" y="382736"/>
                    <a:pt x="162406" y="337500"/>
                    <a:pt x="175721" y="291975"/>
                  </a:cubicBezTo>
                  <a:cubicBezTo>
                    <a:pt x="189884" y="243584"/>
                    <a:pt x="209610" y="194718"/>
                    <a:pt x="234357" y="146734"/>
                  </a:cubicBezTo>
                  <a:cubicBezTo>
                    <a:pt x="276387" y="65285"/>
                    <a:pt x="318553" y="14265"/>
                    <a:pt x="320317" y="12144"/>
                  </a:cubicBezTo>
                  <a:cubicBezTo>
                    <a:pt x="326678" y="4529"/>
                    <a:pt x="336770" y="0"/>
                    <a:pt x="347354" y="0"/>
                  </a:cubicBezTo>
                  <a:cubicBezTo>
                    <a:pt x="357938" y="0"/>
                    <a:pt x="368047" y="4529"/>
                    <a:pt x="374373" y="12144"/>
                  </a:cubicBezTo>
                  <a:cubicBezTo>
                    <a:pt x="376104" y="14214"/>
                    <a:pt x="417846" y="64369"/>
                    <a:pt x="460351" y="146734"/>
                  </a:cubicBezTo>
                  <a:cubicBezTo>
                    <a:pt x="485098" y="194735"/>
                    <a:pt x="504824" y="243601"/>
                    <a:pt x="518987" y="291992"/>
                  </a:cubicBezTo>
                  <a:cubicBezTo>
                    <a:pt x="532302" y="337500"/>
                    <a:pt x="540715" y="382736"/>
                    <a:pt x="544107" y="426971"/>
                  </a:cubicBezTo>
                  <a:lnTo>
                    <a:pt x="687380" y="648064"/>
                  </a:lnTo>
                  <a:cubicBezTo>
                    <a:pt x="692096" y="655341"/>
                    <a:pt x="694708" y="664483"/>
                    <a:pt x="694708" y="67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lang="es-MX" sz="1800" dirty="0">
                <a:solidFill>
                  <a:schemeClr val="dk1"/>
                </a:solidFill>
                <a:latin typeface="Calibri"/>
                <a:ea typeface="Calibri"/>
                <a:cs typeface="Calibri"/>
                <a:sym typeface="Calibri"/>
              </a:endParaRPr>
            </a:p>
          </p:txBody>
        </p:sp>
        <p:sp>
          <p:nvSpPr>
            <p:cNvPr id="336" name="Google Shape;336;p25"/>
            <p:cNvSpPr/>
            <p:nvPr/>
          </p:nvSpPr>
          <p:spPr>
            <a:xfrm>
              <a:off x="380471" y="241652"/>
              <a:ext cx="694707" cy="847428"/>
            </a:xfrm>
            <a:custGeom>
              <a:avLst/>
              <a:gdLst/>
              <a:ahLst/>
              <a:cxnLst/>
              <a:rect l="l" t="t" r="r" b="b"/>
              <a:pathLst>
                <a:path w="694707" h="847429" extrusionOk="0">
                  <a:moveTo>
                    <a:pt x="687380" y="648064"/>
                  </a:moveTo>
                  <a:lnTo>
                    <a:pt x="544107" y="426971"/>
                  </a:lnTo>
                  <a:cubicBezTo>
                    <a:pt x="540715" y="382736"/>
                    <a:pt x="532302" y="337500"/>
                    <a:pt x="518987" y="291992"/>
                  </a:cubicBezTo>
                  <a:cubicBezTo>
                    <a:pt x="504824" y="243601"/>
                    <a:pt x="485098" y="194735"/>
                    <a:pt x="460351" y="146734"/>
                  </a:cubicBezTo>
                  <a:cubicBezTo>
                    <a:pt x="417846" y="64369"/>
                    <a:pt x="376104" y="14214"/>
                    <a:pt x="374373" y="12144"/>
                  </a:cubicBezTo>
                  <a:cubicBezTo>
                    <a:pt x="368047" y="4529"/>
                    <a:pt x="357938" y="0"/>
                    <a:pt x="347354" y="0"/>
                  </a:cubicBezTo>
                  <a:cubicBezTo>
                    <a:pt x="336770" y="0"/>
                    <a:pt x="326678" y="4529"/>
                    <a:pt x="320317" y="12144"/>
                  </a:cubicBezTo>
                  <a:cubicBezTo>
                    <a:pt x="318553" y="14265"/>
                    <a:pt x="276387" y="65285"/>
                    <a:pt x="234357" y="146734"/>
                  </a:cubicBezTo>
                  <a:cubicBezTo>
                    <a:pt x="209610" y="194718"/>
                    <a:pt x="189884" y="243584"/>
                    <a:pt x="175721" y="291975"/>
                  </a:cubicBezTo>
                  <a:cubicBezTo>
                    <a:pt x="162406" y="337500"/>
                    <a:pt x="153993" y="382736"/>
                    <a:pt x="150601" y="426971"/>
                  </a:cubicBezTo>
                  <a:lnTo>
                    <a:pt x="7344" y="648064"/>
                  </a:lnTo>
                  <a:cubicBezTo>
                    <a:pt x="2612" y="655341"/>
                    <a:pt x="0" y="664483"/>
                    <a:pt x="0" y="673812"/>
                  </a:cubicBezTo>
                  <a:lnTo>
                    <a:pt x="0" y="711873"/>
                  </a:lnTo>
                  <a:cubicBezTo>
                    <a:pt x="0" y="727427"/>
                    <a:pt x="10771" y="740063"/>
                    <a:pt x="24017" y="740063"/>
                  </a:cubicBezTo>
                  <a:lnTo>
                    <a:pt x="207914" y="740063"/>
                  </a:lnTo>
                  <a:cubicBezTo>
                    <a:pt x="212799" y="751394"/>
                    <a:pt x="217938" y="762741"/>
                    <a:pt x="223399" y="774105"/>
                  </a:cubicBezTo>
                  <a:cubicBezTo>
                    <a:pt x="228488" y="784638"/>
                    <a:pt x="239699" y="791626"/>
                    <a:pt x="252336" y="792322"/>
                  </a:cubicBezTo>
                  <a:lnTo>
                    <a:pt x="252336" y="830061"/>
                  </a:lnTo>
                  <a:cubicBezTo>
                    <a:pt x="252336" y="839644"/>
                    <a:pt x="260138" y="847429"/>
                    <a:pt x="269704" y="847429"/>
                  </a:cubicBezTo>
                  <a:lnTo>
                    <a:pt x="425003" y="847429"/>
                  </a:lnTo>
                  <a:cubicBezTo>
                    <a:pt x="434570" y="847429"/>
                    <a:pt x="442372" y="839644"/>
                    <a:pt x="442372" y="830061"/>
                  </a:cubicBezTo>
                  <a:lnTo>
                    <a:pt x="442372" y="792305"/>
                  </a:lnTo>
                  <a:cubicBezTo>
                    <a:pt x="450395" y="791864"/>
                    <a:pt x="457926" y="788946"/>
                    <a:pt x="463743" y="783892"/>
                  </a:cubicBezTo>
                  <a:cubicBezTo>
                    <a:pt x="466966" y="781093"/>
                    <a:pt x="469510" y="777803"/>
                    <a:pt x="471291" y="774105"/>
                  </a:cubicBezTo>
                  <a:cubicBezTo>
                    <a:pt x="476753" y="762741"/>
                    <a:pt x="481909" y="751394"/>
                    <a:pt x="486777" y="740063"/>
                  </a:cubicBezTo>
                  <a:lnTo>
                    <a:pt x="670690" y="740063"/>
                  </a:lnTo>
                  <a:cubicBezTo>
                    <a:pt x="683937" y="740063"/>
                    <a:pt x="694708" y="727427"/>
                    <a:pt x="694708" y="711873"/>
                  </a:cubicBezTo>
                  <a:lnTo>
                    <a:pt x="694708" y="673812"/>
                  </a:lnTo>
                  <a:cubicBezTo>
                    <a:pt x="694708" y="664483"/>
                    <a:pt x="692096" y="655341"/>
                    <a:pt x="687380" y="648064"/>
                  </a:cubicBezTo>
                  <a:close/>
                  <a:moveTo>
                    <a:pt x="545735" y="460657"/>
                  </a:moveTo>
                  <a:lnTo>
                    <a:pt x="673150" y="657291"/>
                  </a:lnTo>
                  <a:cubicBezTo>
                    <a:pt x="674693" y="659666"/>
                    <a:pt x="675863" y="662414"/>
                    <a:pt x="676644" y="665331"/>
                  </a:cubicBezTo>
                  <a:lnTo>
                    <a:pt x="514645" y="665331"/>
                  </a:lnTo>
                  <a:cubicBezTo>
                    <a:pt x="535355" y="599639"/>
                    <a:pt x="545837" y="534745"/>
                    <a:pt x="545837" y="471410"/>
                  </a:cubicBezTo>
                  <a:cubicBezTo>
                    <a:pt x="545837" y="467832"/>
                    <a:pt x="545803" y="464253"/>
                    <a:pt x="545735" y="460657"/>
                  </a:cubicBezTo>
                  <a:close/>
                  <a:moveTo>
                    <a:pt x="21575" y="657291"/>
                  </a:moveTo>
                  <a:lnTo>
                    <a:pt x="148973" y="460657"/>
                  </a:lnTo>
                  <a:cubicBezTo>
                    <a:pt x="148905" y="464253"/>
                    <a:pt x="148871" y="467832"/>
                    <a:pt x="148871" y="471410"/>
                  </a:cubicBezTo>
                  <a:cubicBezTo>
                    <a:pt x="148871" y="534745"/>
                    <a:pt x="159336" y="599639"/>
                    <a:pt x="180063" y="665331"/>
                  </a:cubicBezTo>
                  <a:lnTo>
                    <a:pt x="18064" y="665331"/>
                  </a:lnTo>
                  <a:cubicBezTo>
                    <a:pt x="18844" y="662414"/>
                    <a:pt x="20031" y="659666"/>
                    <a:pt x="21575" y="657291"/>
                  </a:cubicBezTo>
                  <a:close/>
                  <a:moveTo>
                    <a:pt x="24017" y="723102"/>
                  </a:moveTo>
                  <a:cubicBezTo>
                    <a:pt x="20676" y="723102"/>
                    <a:pt x="16961" y="718488"/>
                    <a:pt x="16961" y="711873"/>
                  </a:cubicBezTo>
                  <a:lnTo>
                    <a:pt x="16961" y="682293"/>
                  </a:lnTo>
                  <a:lnTo>
                    <a:pt x="185643" y="682293"/>
                  </a:lnTo>
                  <a:cubicBezTo>
                    <a:pt x="190274" y="695879"/>
                    <a:pt x="195345" y="709482"/>
                    <a:pt x="200841" y="723102"/>
                  </a:cubicBezTo>
                  <a:lnTo>
                    <a:pt x="24017" y="723102"/>
                  </a:lnTo>
                  <a:close/>
                  <a:moveTo>
                    <a:pt x="425410" y="830061"/>
                  </a:moveTo>
                  <a:cubicBezTo>
                    <a:pt x="425410" y="830281"/>
                    <a:pt x="425224" y="830468"/>
                    <a:pt x="425003" y="830468"/>
                  </a:cubicBezTo>
                  <a:lnTo>
                    <a:pt x="269704" y="830468"/>
                  </a:lnTo>
                  <a:cubicBezTo>
                    <a:pt x="269484" y="830468"/>
                    <a:pt x="269297" y="830281"/>
                    <a:pt x="269297" y="830061"/>
                  </a:cubicBezTo>
                  <a:lnTo>
                    <a:pt x="269297" y="792390"/>
                  </a:lnTo>
                  <a:lnTo>
                    <a:pt x="425410" y="792390"/>
                  </a:lnTo>
                  <a:lnTo>
                    <a:pt x="425410" y="830061"/>
                  </a:lnTo>
                  <a:close/>
                  <a:moveTo>
                    <a:pt x="456009" y="766744"/>
                  </a:moveTo>
                  <a:cubicBezTo>
                    <a:pt x="455229" y="768355"/>
                    <a:pt x="454109" y="769814"/>
                    <a:pt x="452634" y="771069"/>
                  </a:cubicBezTo>
                  <a:cubicBezTo>
                    <a:pt x="449445" y="773834"/>
                    <a:pt x="444950" y="775428"/>
                    <a:pt x="440303" y="775428"/>
                  </a:cubicBezTo>
                  <a:lnTo>
                    <a:pt x="433891" y="775428"/>
                  </a:lnTo>
                  <a:lnTo>
                    <a:pt x="260816" y="775428"/>
                  </a:lnTo>
                  <a:lnTo>
                    <a:pt x="254405" y="775428"/>
                  </a:lnTo>
                  <a:cubicBezTo>
                    <a:pt x="247502" y="775428"/>
                    <a:pt x="241192" y="771934"/>
                    <a:pt x="238682" y="766744"/>
                  </a:cubicBezTo>
                  <a:cubicBezTo>
                    <a:pt x="232508" y="753921"/>
                    <a:pt x="226741" y="741098"/>
                    <a:pt x="221347" y="728309"/>
                  </a:cubicBezTo>
                  <a:cubicBezTo>
                    <a:pt x="221330" y="728292"/>
                    <a:pt x="221330" y="728275"/>
                    <a:pt x="221313" y="728258"/>
                  </a:cubicBezTo>
                  <a:cubicBezTo>
                    <a:pt x="184490" y="640940"/>
                    <a:pt x="165832" y="554708"/>
                    <a:pt x="165832" y="471410"/>
                  </a:cubicBezTo>
                  <a:cubicBezTo>
                    <a:pt x="165832" y="414844"/>
                    <a:pt x="174635" y="356089"/>
                    <a:pt x="192004" y="296741"/>
                  </a:cubicBezTo>
                  <a:cubicBezTo>
                    <a:pt x="205861" y="249385"/>
                    <a:pt x="225180" y="201536"/>
                    <a:pt x="249435" y="154502"/>
                  </a:cubicBezTo>
                  <a:cubicBezTo>
                    <a:pt x="290618" y="74681"/>
                    <a:pt x="331631" y="25069"/>
                    <a:pt x="333344" y="23000"/>
                  </a:cubicBezTo>
                  <a:cubicBezTo>
                    <a:pt x="336515" y="19217"/>
                    <a:pt x="341740" y="16961"/>
                    <a:pt x="347354" y="16961"/>
                  </a:cubicBezTo>
                  <a:cubicBezTo>
                    <a:pt x="352968" y="16961"/>
                    <a:pt x="358192" y="19217"/>
                    <a:pt x="361347" y="23017"/>
                  </a:cubicBezTo>
                  <a:cubicBezTo>
                    <a:pt x="361771" y="23509"/>
                    <a:pt x="403632" y="73799"/>
                    <a:pt x="445272" y="154502"/>
                  </a:cubicBezTo>
                  <a:cubicBezTo>
                    <a:pt x="469527" y="201536"/>
                    <a:pt x="488846" y="249402"/>
                    <a:pt x="502704" y="296741"/>
                  </a:cubicBezTo>
                  <a:cubicBezTo>
                    <a:pt x="520072" y="356089"/>
                    <a:pt x="528875" y="414844"/>
                    <a:pt x="528875" y="471410"/>
                  </a:cubicBezTo>
                  <a:cubicBezTo>
                    <a:pt x="528875" y="566938"/>
                    <a:pt x="504349" y="666298"/>
                    <a:pt x="456009" y="766744"/>
                  </a:cubicBezTo>
                  <a:close/>
                  <a:moveTo>
                    <a:pt x="677746" y="711873"/>
                  </a:moveTo>
                  <a:cubicBezTo>
                    <a:pt x="677746" y="718488"/>
                    <a:pt x="674032" y="723102"/>
                    <a:pt x="670690" y="723102"/>
                  </a:cubicBezTo>
                  <a:lnTo>
                    <a:pt x="493850" y="723102"/>
                  </a:lnTo>
                  <a:cubicBezTo>
                    <a:pt x="499362" y="709482"/>
                    <a:pt x="504434" y="695879"/>
                    <a:pt x="509064" y="682293"/>
                  </a:cubicBezTo>
                  <a:lnTo>
                    <a:pt x="677746" y="682293"/>
                  </a:lnTo>
                  <a:lnTo>
                    <a:pt x="677746" y="711873"/>
                  </a:lnTo>
                  <a:close/>
                  <a:moveTo>
                    <a:pt x="347354" y="242685"/>
                  </a:moveTo>
                  <a:cubicBezTo>
                    <a:pt x="282934" y="242685"/>
                    <a:pt x="230506" y="295096"/>
                    <a:pt x="230506" y="359516"/>
                  </a:cubicBezTo>
                  <a:cubicBezTo>
                    <a:pt x="230506" y="423952"/>
                    <a:pt x="282934" y="476363"/>
                    <a:pt x="347354" y="476363"/>
                  </a:cubicBezTo>
                  <a:cubicBezTo>
                    <a:pt x="411773" y="476363"/>
                    <a:pt x="464201" y="423952"/>
                    <a:pt x="464201" y="359516"/>
                  </a:cubicBezTo>
                  <a:cubicBezTo>
                    <a:pt x="464201" y="295096"/>
                    <a:pt x="411773" y="242685"/>
                    <a:pt x="347354" y="242685"/>
                  </a:cubicBezTo>
                  <a:close/>
                  <a:moveTo>
                    <a:pt x="347354" y="459402"/>
                  </a:moveTo>
                  <a:cubicBezTo>
                    <a:pt x="292280" y="459402"/>
                    <a:pt x="247468" y="414589"/>
                    <a:pt x="247468" y="359516"/>
                  </a:cubicBezTo>
                  <a:cubicBezTo>
                    <a:pt x="247468" y="304442"/>
                    <a:pt x="292280" y="259646"/>
                    <a:pt x="347354" y="259646"/>
                  </a:cubicBezTo>
                  <a:cubicBezTo>
                    <a:pt x="402428" y="259646"/>
                    <a:pt x="447240" y="304442"/>
                    <a:pt x="447240" y="359516"/>
                  </a:cubicBezTo>
                  <a:cubicBezTo>
                    <a:pt x="447240" y="414589"/>
                    <a:pt x="402428" y="459402"/>
                    <a:pt x="347354" y="459402"/>
                  </a:cubicBezTo>
                  <a:close/>
                  <a:moveTo>
                    <a:pt x="347354" y="510846"/>
                  </a:moveTo>
                  <a:cubicBezTo>
                    <a:pt x="305391" y="510846"/>
                    <a:pt x="271248" y="544972"/>
                    <a:pt x="271248" y="586935"/>
                  </a:cubicBezTo>
                  <a:cubicBezTo>
                    <a:pt x="271248" y="628898"/>
                    <a:pt x="305391" y="663041"/>
                    <a:pt x="347354" y="663041"/>
                  </a:cubicBezTo>
                  <a:cubicBezTo>
                    <a:pt x="389316" y="663041"/>
                    <a:pt x="423460" y="628898"/>
                    <a:pt x="423460" y="586935"/>
                  </a:cubicBezTo>
                  <a:cubicBezTo>
                    <a:pt x="423460" y="544972"/>
                    <a:pt x="389316" y="510846"/>
                    <a:pt x="347354" y="510846"/>
                  </a:cubicBezTo>
                  <a:close/>
                  <a:moveTo>
                    <a:pt x="347354" y="646080"/>
                  </a:moveTo>
                  <a:cubicBezTo>
                    <a:pt x="314737" y="646080"/>
                    <a:pt x="288209" y="619552"/>
                    <a:pt x="288209" y="586935"/>
                  </a:cubicBezTo>
                  <a:cubicBezTo>
                    <a:pt x="288209" y="554335"/>
                    <a:pt x="314737" y="527807"/>
                    <a:pt x="347354" y="527807"/>
                  </a:cubicBezTo>
                  <a:cubicBezTo>
                    <a:pt x="379971" y="527807"/>
                    <a:pt x="406498" y="554335"/>
                    <a:pt x="406498" y="586935"/>
                  </a:cubicBezTo>
                  <a:cubicBezTo>
                    <a:pt x="406498" y="619552"/>
                    <a:pt x="379971" y="646080"/>
                    <a:pt x="347354" y="64608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lang="es-MX" sz="1800" dirty="0">
                <a:solidFill>
                  <a:schemeClr val="dk1"/>
                </a:solidFill>
                <a:latin typeface="Calibri"/>
                <a:ea typeface="Calibri"/>
                <a:cs typeface="Calibri"/>
                <a:sym typeface="Calibri"/>
              </a:endParaRPr>
            </a:p>
          </p:txBody>
        </p:sp>
        <p:sp>
          <p:nvSpPr>
            <p:cNvPr id="337" name="Google Shape;337;p25"/>
            <p:cNvSpPr/>
            <p:nvPr/>
          </p:nvSpPr>
          <p:spPr>
            <a:xfrm>
              <a:off x="397432" y="258613"/>
              <a:ext cx="660784" cy="813506"/>
            </a:xfrm>
            <a:custGeom>
              <a:avLst/>
              <a:gdLst/>
              <a:ahLst/>
              <a:cxnLst/>
              <a:rect l="l" t="t" r="r" b="b"/>
              <a:pathLst>
                <a:path w="660784" h="813506" extrusionOk="0">
                  <a:moveTo>
                    <a:pt x="660785" y="665331"/>
                  </a:moveTo>
                  <a:lnTo>
                    <a:pt x="660785" y="694912"/>
                  </a:lnTo>
                  <a:cubicBezTo>
                    <a:pt x="660785" y="701527"/>
                    <a:pt x="657070" y="706140"/>
                    <a:pt x="653729" y="706140"/>
                  </a:cubicBezTo>
                  <a:lnTo>
                    <a:pt x="476889" y="706140"/>
                  </a:lnTo>
                  <a:cubicBezTo>
                    <a:pt x="482401" y="692520"/>
                    <a:pt x="487472" y="678917"/>
                    <a:pt x="492103" y="665331"/>
                  </a:cubicBezTo>
                  <a:lnTo>
                    <a:pt x="660785" y="665331"/>
                  </a:lnTo>
                  <a:close/>
                  <a:moveTo>
                    <a:pt x="497683" y="648370"/>
                  </a:moveTo>
                  <a:lnTo>
                    <a:pt x="659682" y="648370"/>
                  </a:lnTo>
                  <a:cubicBezTo>
                    <a:pt x="658902" y="645452"/>
                    <a:pt x="657732" y="642704"/>
                    <a:pt x="656188" y="640330"/>
                  </a:cubicBezTo>
                  <a:lnTo>
                    <a:pt x="528774" y="443695"/>
                  </a:lnTo>
                  <a:cubicBezTo>
                    <a:pt x="528842" y="447291"/>
                    <a:pt x="528875" y="450870"/>
                    <a:pt x="528875" y="454449"/>
                  </a:cubicBezTo>
                  <a:cubicBezTo>
                    <a:pt x="528875" y="517783"/>
                    <a:pt x="518393" y="582678"/>
                    <a:pt x="497683" y="648370"/>
                  </a:cubicBezTo>
                  <a:close/>
                  <a:moveTo>
                    <a:pt x="511914" y="454449"/>
                  </a:moveTo>
                  <a:cubicBezTo>
                    <a:pt x="511914" y="549976"/>
                    <a:pt x="487388" y="649336"/>
                    <a:pt x="439048" y="749782"/>
                  </a:cubicBezTo>
                  <a:cubicBezTo>
                    <a:pt x="438267" y="751394"/>
                    <a:pt x="437148" y="752852"/>
                    <a:pt x="435672" y="754107"/>
                  </a:cubicBezTo>
                  <a:cubicBezTo>
                    <a:pt x="432483" y="756872"/>
                    <a:pt x="427989" y="758467"/>
                    <a:pt x="423341" y="758467"/>
                  </a:cubicBezTo>
                  <a:lnTo>
                    <a:pt x="416930" y="758467"/>
                  </a:lnTo>
                  <a:lnTo>
                    <a:pt x="243855" y="758467"/>
                  </a:lnTo>
                  <a:lnTo>
                    <a:pt x="237444" y="758467"/>
                  </a:lnTo>
                  <a:cubicBezTo>
                    <a:pt x="230540" y="758467"/>
                    <a:pt x="224231" y="754972"/>
                    <a:pt x="221720" y="749782"/>
                  </a:cubicBezTo>
                  <a:cubicBezTo>
                    <a:pt x="215546" y="736959"/>
                    <a:pt x="209779" y="724136"/>
                    <a:pt x="204386" y="711348"/>
                  </a:cubicBezTo>
                  <a:cubicBezTo>
                    <a:pt x="204369" y="711331"/>
                    <a:pt x="204369" y="711314"/>
                    <a:pt x="204352" y="711297"/>
                  </a:cubicBezTo>
                  <a:cubicBezTo>
                    <a:pt x="167528" y="623979"/>
                    <a:pt x="148871" y="537747"/>
                    <a:pt x="148871" y="454449"/>
                  </a:cubicBezTo>
                  <a:cubicBezTo>
                    <a:pt x="148871" y="397882"/>
                    <a:pt x="157674" y="339128"/>
                    <a:pt x="175042" y="279780"/>
                  </a:cubicBezTo>
                  <a:cubicBezTo>
                    <a:pt x="188900" y="232423"/>
                    <a:pt x="208219" y="184575"/>
                    <a:pt x="232474" y="137541"/>
                  </a:cubicBezTo>
                  <a:cubicBezTo>
                    <a:pt x="273656" y="57720"/>
                    <a:pt x="314669" y="8108"/>
                    <a:pt x="316382" y="6038"/>
                  </a:cubicBezTo>
                  <a:cubicBezTo>
                    <a:pt x="319554" y="2256"/>
                    <a:pt x="324778" y="0"/>
                    <a:pt x="330392" y="0"/>
                  </a:cubicBezTo>
                  <a:cubicBezTo>
                    <a:pt x="336007" y="0"/>
                    <a:pt x="341231" y="2256"/>
                    <a:pt x="344386" y="6055"/>
                  </a:cubicBezTo>
                  <a:cubicBezTo>
                    <a:pt x="344810" y="6547"/>
                    <a:pt x="386670" y="56838"/>
                    <a:pt x="428311" y="137541"/>
                  </a:cubicBezTo>
                  <a:cubicBezTo>
                    <a:pt x="452566" y="184575"/>
                    <a:pt x="471885" y="232440"/>
                    <a:pt x="485742" y="279780"/>
                  </a:cubicBezTo>
                  <a:cubicBezTo>
                    <a:pt x="503111" y="339128"/>
                    <a:pt x="511914" y="397882"/>
                    <a:pt x="511914" y="454449"/>
                  </a:cubicBezTo>
                  <a:close/>
                  <a:moveTo>
                    <a:pt x="406498" y="569974"/>
                  </a:moveTo>
                  <a:cubicBezTo>
                    <a:pt x="406498" y="528011"/>
                    <a:pt x="372355" y="493884"/>
                    <a:pt x="330392" y="493884"/>
                  </a:cubicBezTo>
                  <a:cubicBezTo>
                    <a:pt x="288430" y="493884"/>
                    <a:pt x="254286" y="528011"/>
                    <a:pt x="254286" y="569974"/>
                  </a:cubicBezTo>
                  <a:cubicBezTo>
                    <a:pt x="254286" y="611936"/>
                    <a:pt x="288430" y="646080"/>
                    <a:pt x="330392" y="646080"/>
                  </a:cubicBezTo>
                  <a:cubicBezTo>
                    <a:pt x="372355" y="646080"/>
                    <a:pt x="406498" y="611936"/>
                    <a:pt x="406498" y="569974"/>
                  </a:cubicBezTo>
                  <a:close/>
                  <a:moveTo>
                    <a:pt x="447240" y="342554"/>
                  </a:moveTo>
                  <a:cubicBezTo>
                    <a:pt x="447240" y="278134"/>
                    <a:pt x="394812" y="225723"/>
                    <a:pt x="330392" y="225723"/>
                  </a:cubicBezTo>
                  <a:cubicBezTo>
                    <a:pt x="265973" y="225723"/>
                    <a:pt x="213545" y="278134"/>
                    <a:pt x="213545" y="342554"/>
                  </a:cubicBezTo>
                  <a:cubicBezTo>
                    <a:pt x="213545" y="406991"/>
                    <a:pt x="265973" y="459402"/>
                    <a:pt x="330392" y="459402"/>
                  </a:cubicBezTo>
                  <a:cubicBezTo>
                    <a:pt x="394812" y="459402"/>
                    <a:pt x="447240" y="406991"/>
                    <a:pt x="447240" y="342554"/>
                  </a:cubicBezTo>
                  <a:close/>
                  <a:moveTo>
                    <a:pt x="252336" y="813099"/>
                  </a:moveTo>
                  <a:cubicBezTo>
                    <a:pt x="252336" y="813320"/>
                    <a:pt x="252522" y="813507"/>
                    <a:pt x="252743" y="813507"/>
                  </a:cubicBezTo>
                  <a:lnTo>
                    <a:pt x="408042" y="813507"/>
                  </a:lnTo>
                  <a:cubicBezTo>
                    <a:pt x="408262" y="813507"/>
                    <a:pt x="408449" y="813320"/>
                    <a:pt x="408449" y="813099"/>
                  </a:cubicBezTo>
                  <a:lnTo>
                    <a:pt x="408449" y="775428"/>
                  </a:lnTo>
                  <a:lnTo>
                    <a:pt x="252336" y="775428"/>
                  </a:lnTo>
                  <a:lnTo>
                    <a:pt x="252336" y="813099"/>
                  </a:lnTo>
                  <a:close/>
                  <a:moveTo>
                    <a:pt x="330392" y="242685"/>
                  </a:moveTo>
                  <a:cubicBezTo>
                    <a:pt x="275319" y="242685"/>
                    <a:pt x="230506" y="287480"/>
                    <a:pt x="230506" y="342554"/>
                  </a:cubicBezTo>
                  <a:cubicBezTo>
                    <a:pt x="230506" y="397628"/>
                    <a:pt x="275319" y="442440"/>
                    <a:pt x="330392" y="442440"/>
                  </a:cubicBezTo>
                  <a:cubicBezTo>
                    <a:pt x="385466" y="442440"/>
                    <a:pt x="430278" y="397628"/>
                    <a:pt x="430278" y="342554"/>
                  </a:cubicBezTo>
                  <a:cubicBezTo>
                    <a:pt x="430278" y="287480"/>
                    <a:pt x="385466" y="242685"/>
                    <a:pt x="330392" y="242685"/>
                  </a:cubicBezTo>
                  <a:close/>
                  <a:moveTo>
                    <a:pt x="330392" y="510846"/>
                  </a:moveTo>
                  <a:cubicBezTo>
                    <a:pt x="297775" y="510846"/>
                    <a:pt x="271248" y="537374"/>
                    <a:pt x="271248" y="569974"/>
                  </a:cubicBezTo>
                  <a:cubicBezTo>
                    <a:pt x="271248" y="602591"/>
                    <a:pt x="297775" y="629118"/>
                    <a:pt x="330392" y="629118"/>
                  </a:cubicBezTo>
                  <a:cubicBezTo>
                    <a:pt x="363009" y="629118"/>
                    <a:pt x="389537" y="602591"/>
                    <a:pt x="389537" y="569974"/>
                  </a:cubicBezTo>
                  <a:cubicBezTo>
                    <a:pt x="389537" y="537374"/>
                    <a:pt x="363009" y="510846"/>
                    <a:pt x="330392" y="510846"/>
                  </a:cubicBezTo>
                  <a:close/>
                  <a:moveTo>
                    <a:pt x="0" y="665331"/>
                  </a:moveTo>
                  <a:lnTo>
                    <a:pt x="0" y="694912"/>
                  </a:lnTo>
                  <a:cubicBezTo>
                    <a:pt x="0" y="701527"/>
                    <a:pt x="3715" y="706140"/>
                    <a:pt x="7056" y="706140"/>
                  </a:cubicBezTo>
                  <a:lnTo>
                    <a:pt x="183879" y="706140"/>
                  </a:lnTo>
                  <a:cubicBezTo>
                    <a:pt x="178384" y="692520"/>
                    <a:pt x="173312" y="678917"/>
                    <a:pt x="168682" y="665331"/>
                  </a:cubicBezTo>
                  <a:lnTo>
                    <a:pt x="0" y="665331"/>
                  </a:lnTo>
                  <a:close/>
                  <a:moveTo>
                    <a:pt x="131909" y="454449"/>
                  </a:moveTo>
                  <a:cubicBezTo>
                    <a:pt x="131909" y="450870"/>
                    <a:pt x="131943" y="447291"/>
                    <a:pt x="132011" y="443695"/>
                  </a:cubicBezTo>
                  <a:lnTo>
                    <a:pt x="4614" y="640330"/>
                  </a:lnTo>
                  <a:cubicBezTo>
                    <a:pt x="3070" y="642704"/>
                    <a:pt x="1883" y="645452"/>
                    <a:pt x="1102" y="648370"/>
                  </a:cubicBezTo>
                  <a:lnTo>
                    <a:pt x="163101" y="648370"/>
                  </a:lnTo>
                  <a:cubicBezTo>
                    <a:pt x="142375" y="582678"/>
                    <a:pt x="131909" y="517783"/>
                    <a:pt x="131909" y="454449"/>
                  </a:cubicBezTo>
                  <a:close/>
                </a:path>
              </a:pathLst>
            </a:custGeom>
            <a:solidFill>
              <a:srgbClr val="0C48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lang="es-MX" sz="1800" dirty="0">
                <a:solidFill>
                  <a:schemeClr val="dk1"/>
                </a:solidFill>
                <a:latin typeface="Calibri"/>
                <a:ea typeface="Calibri"/>
                <a:cs typeface="Calibri"/>
                <a:sym typeface="Calibri"/>
              </a:endParaRPr>
            </a:p>
          </p:txBody>
        </p:sp>
      </p:grpSp>
      <p:grpSp>
        <p:nvGrpSpPr>
          <p:cNvPr id="338" name="Google Shape;338;p25"/>
          <p:cNvGrpSpPr/>
          <p:nvPr/>
        </p:nvGrpSpPr>
        <p:grpSpPr>
          <a:xfrm>
            <a:off x="2858353" y="2893646"/>
            <a:ext cx="3364875" cy="3085963"/>
            <a:chOff x="0" y="0"/>
            <a:chExt cx="4486500" cy="4114614"/>
          </a:xfrm>
        </p:grpSpPr>
        <p:sp>
          <p:nvSpPr>
            <p:cNvPr id="339" name="Google Shape;339;p25"/>
            <p:cNvSpPr txBox="1"/>
            <p:nvPr/>
          </p:nvSpPr>
          <p:spPr>
            <a:xfrm>
              <a:off x="0" y="2124269"/>
              <a:ext cx="4486500" cy="143594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MX" sz="3499" b="1" u="none" dirty="0">
                  <a:solidFill>
                    <a:srgbClr val="0C48BB"/>
                  </a:solidFill>
                  <a:latin typeface="Assistant"/>
                  <a:ea typeface="Assistant"/>
                  <a:cs typeface="Assistant"/>
                  <a:sym typeface="Assistant"/>
                </a:rPr>
                <a:t>Preparación</a:t>
              </a:r>
            </a:p>
            <a:p>
              <a:pPr marL="0" marR="0" lvl="0" indent="0" algn="l" rtl="0">
                <a:lnSpc>
                  <a:spcPct val="100000"/>
                </a:lnSpc>
                <a:spcBef>
                  <a:spcPts val="0"/>
                </a:spcBef>
                <a:spcAft>
                  <a:spcPts val="0"/>
                </a:spcAft>
                <a:buNone/>
              </a:pPr>
              <a:r>
                <a:rPr lang="es-MX" sz="3499" b="1" dirty="0">
                  <a:solidFill>
                    <a:srgbClr val="0C48BB"/>
                  </a:solidFill>
                  <a:latin typeface="Assistant"/>
                  <a:cs typeface="Assistant"/>
                  <a:sym typeface="Assistant"/>
                </a:rPr>
                <a:t>de los datos</a:t>
              </a:r>
              <a:endParaRPr lang="es-MX" dirty="0"/>
            </a:p>
          </p:txBody>
        </p:sp>
        <p:sp>
          <p:nvSpPr>
            <p:cNvPr id="340" name="Google Shape;340;p25"/>
            <p:cNvSpPr txBox="1"/>
            <p:nvPr/>
          </p:nvSpPr>
          <p:spPr>
            <a:xfrm>
              <a:off x="0" y="3601825"/>
              <a:ext cx="4486500" cy="51278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MX" sz="2499" dirty="0">
                  <a:solidFill>
                    <a:srgbClr val="000000"/>
                  </a:solidFill>
                  <a:latin typeface="Assistant"/>
                  <a:ea typeface="Assistant"/>
                  <a:cs typeface="Assistant"/>
                  <a:sym typeface="Assistant"/>
                </a:rPr>
                <a:t>( 4 sesiones) </a:t>
              </a:r>
              <a:endParaRPr lang="es-MX" dirty="0"/>
            </a:p>
          </p:txBody>
        </p:sp>
        <p:grpSp>
          <p:nvGrpSpPr>
            <p:cNvPr id="341" name="Google Shape;341;p25"/>
            <p:cNvGrpSpPr/>
            <p:nvPr/>
          </p:nvGrpSpPr>
          <p:grpSpPr>
            <a:xfrm>
              <a:off x="3216" y="0"/>
              <a:ext cx="1435211" cy="1441644"/>
              <a:chOff x="1813" y="0"/>
              <a:chExt cx="809173" cy="812800"/>
            </a:xfrm>
          </p:grpSpPr>
          <p:sp>
            <p:nvSpPr>
              <p:cNvPr id="342" name="Google Shape;342;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C48BB"/>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lang="es-MX" dirty="0"/>
              </a:p>
            </p:txBody>
          </p:sp>
          <p:sp>
            <p:nvSpPr>
              <p:cNvPr id="343" name="Google Shape;343;p25"/>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None/>
                </a:pPr>
                <a:endParaRPr lang="es-MX" sz="1800" dirty="0">
                  <a:solidFill>
                    <a:schemeClr val="dk1"/>
                  </a:solidFill>
                  <a:latin typeface="Calibri"/>
                  <a:ea typeface="Calibri"/>
                  <a:cs typeface="Calibri"/>
                  <a:sym typeface="Calibri"/>
                </a:endParaRPr>
              </a:p>
            </p:txBody>
          </p:sp>
        </p:grpSp>
        <p:sp>
          <p:nvSpPr>
            <p:cNvPr id="344" name="Google Shape;344;p25"/>
            <p:cNvSpPr/>
            <p:nvPr/>
          </p:nvSpPr>
          <p:spPr>
            <a:xfrm>
              <a:off x="276732" y="285815"/>
              <a:ext cx="866901" cy="826582"/>
            </a:xfrm>
            <a:custGeom>
              <a:avLst/>
              <a:gdLst/>
              <a:ahLst/>
              <a:cxnLst/>
              <a:rect l="l" t="t" r="r" b="b"/>
              <a:pathLst>
                <a:path w="866901" h="826581" extrusionOk="0">
                  <a:moveTo>
                    <a:pt x="446855" y="8355"/>
                  </a:moveTo>
                  <a:lnTo>
                    <a:pt x="572695" y="263515"/>
                  </a:lnTo>
                  <a:lnTo>
                    <a:pt x="854078" y="304434"/>
                  </a:lnTo>
                  <a:cubicBezTo>
                    <a:pt x="866346" y="306211"/>
                    <a:pt x="871246" y="321313"/>
                    <a:pt x="862369" y="329984"/>
                  </a:cubicBezTo>
                  <a:lnTo>
                    <a:pt x="658767" y="528590"/>
                  </a:lnTo>
                  <a:lnTo>
                    <a:pt x="706827" y="809051"/>
                  </a:lnTo>
                  <a:cubicBezTo>
                    <a:pt x="708922" y="821275"/>
                    <a:pt x="696085" y="830603"/>
                    <a:pt x="685114" y="824829"/>
                  </a:cubicBezTo>
                  <a:lnTo>
                    <a:pt x="433451" y="692425"/>
                  </a:lnTo>
                  <a:lnTo>
                    <a:pt x="181788" y="824829"/>
                  </a:lnTo>
                  <a:cubicBezTo>
                    <a:pt x="170816" y="830603"/>
                    <a:pt x="157980" y="821275"/>
                    <a:pt x="160075" y="809051"/>
                  </a:cubicBezTo>
                  <a:lnTo>
                    <a:pt x="208135" y="528590"/>
                  </a:lnTo>
                  <a:lnTo>
                    <a:pt x="4533" y="329984"/>
                  </a:lnTo>
                  <a:cubicBezTo>
                    <a:pt x="-4344" y="321313"/>
                    <a:pt x="556" y="306229"/>
                    <a:pt x="12824" y="304434"/>
                  </a:cubicBezTo>
                  <a:lnTo>
                    <a:pt x="294206" y="263515"/>
                  </a:lnTo>
                  <a:lnTo>
                    <a:pt x="420029" y="8355"/>
                  </a:lnTo>
                  <a:cubicBezTo>
                    <a:pt x="425515" y="-2785"/>
                    <a:pt x="441369" y="-2785"/>
                    <a:pt x="446855" y="8355"/>
                  </a:cubicBezTo>
                  <a:close/>
                </a:path>
              </a:pathLst>
            </a:custGeom>
            <a:solidFill>
              <a:srgbClr val="0C48B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lang="es-MX" sz="1800" dirty="0">
                <a:solidFill>
                  <a:schemeClr val="dk1"/>
                </a:solidFill>
                <a:latin typeface="Calibri"/>
                <a:ea typeface="Calibri"/>
                <a:cs typeface="Calibri"/>
                <a:sym typeface="Calibri"/>
              </a:endParaRPr>
            </a:p>
          </p:txBody>
        </p:sp>
        <p:sp>
          <p:nvSpPr>
            <p:cNvPr id="345" name="Google Shape;345;p25"/>
            <p:cNvSpPr/>
            <p:nvPr/>
          </p:nvSpPr>
          <p:spPr>
            <a:xfrm>
              <a:off x="267848" y="276936"/>
              <a:ext cx="884669" cy="844334"/>
            </a:xfrm>
            <a:custGeom>
              <a:avLst/>
              <a:gdLst/>
              <a:ahLst/>
              <a:cxnLst/>
              <a:rect l="l" t="t" r="r" b="b"/>
              <a:pathLst>
                <a:path w="884669" h="844333" extrusionOk="0">
                  <a:moveTo>
                    <a:pt x="883486" y="320758"/>
                  </a:moveTo>
                  <a:cubicBezTo>
                    <a:pt x="880663" y="312052"/>
                    <a:pt x="873277" y="305833"/>
                    <a:pt x="864240" y="304519"/>
                  </a:cubicBezTo>
                  <a:lnTo>
                    <a:pt x="587474" y="264275"/>
                  </a:lnTo>
                  <a:lnTo>
                    <a:pt x="463711" y="13290"/>
                  </a:lnTo>
                  <a:cubicBezTo>
                    <a:pt x="459663" y="5099"/>
                    <a:pt x="451478" y="0"/>
                    <a:pt x="442335" y="0"/>
                  </a:cubicBezTo>
                  <a:cubicBezTo>
                    <a:pt x="433191" y="0"/>
                    <a:pt x="425007" y="5099"/>
                    <a:pt x="420959" y="13290"/>
                  </a:cubicBezTo>
                  <a:lnTo>
                    <a:pt x="297196" y="264275"/>
                  </a:lnTo>
                  <a:lnTo>
                    <a:pt x="20429" y="304519"/>
                  </a:lnTo>
                  <a:cubicBezTo>
                    <a:pt x="11375" y="305833"/>
                    <a:pt x="4007" y="312052"/>
                    <a:pt x="1184" y="320758"/>
                  </a:cubicBezTo>
                  <a:cubicBezTo>
                    <a:pt x="-1639" y="329464"/>
                    <a:pt x="669" y="338828"/>
                    <a:pt x="7220" y="345224"/>
                  </a:cubicBezTo>
                  <a:lnTo>
                    <a:pt x="207485" y="540579"/>
                  </a:lnTo>
                  <a:lnTo>
                    <a:pt x="160206" y="816420"/>
                  </a:lnTo>
                  <a:cubicBezTo>
                    <a:pt x="158662" y="825446"/>
                    <a:pt x="162301" y="834383"/>
                    <a:pt x="169687" y="839749"/>
                  </a:cubicBezTo>
                  <a:cubicBezTo>
                    <a:pt x="173859" y="842787"/>
                    <a:pt x="178759" y="844333"/>
                    <a:pt x="183677" y="844333"/>
                  </a:cubicBezTo>
                  <a:cubicBezTo>
                    <a:pt x="187459" y="844333"/>
                    <a:pt x="191276" y="843427"/>
                    <a:pt x="194791" y="841561"/>
                  </a:cubicBezTo>
                  <a:lnTo>
                    <a:pt x="442335" y="711325"/>
                  </a:lnTo>
                  <a:lnTo>
                    <a:pt x="689878" y="841561"/>
                  </a:lnTo>
                  <a:cubicBezTo>
                    <a:pt x="697974" y="845808"/>
                    <a:pt x="707597" y="845133"/>
                    <a:pt x="714983" y="839749"/>
                  </a:cubicBezTo>
                  <a:cubicBezTo>
                    <a:pt x="722386" y="834366"/>
                    <a:pt x="726008" y="825428"/>
                    <a:pt x="724463" y="816420"/>
                  </a:cubicBezTo>
                  <a:lnTo>
                    <a:pt x="677184" y="540561"/>
                  </a:lnTo>
                  <a:lnTo>
                    <a:pt x="877449" y="345206"/>
                  </a:lnTo>
                  <a:cubicBezTo>
                    <a:pt x="884000" y="338828"/>
                    <a:pt x="886308" y="329464"/>
                    <a:pt x="883486" y="320758"/>
                  </a:cubicBezTo>
                  <a:close/>
                  <a:moveTo>
                    <a:pt x="865057" y="332485"/>
                  </a:moveTo>
                  <a:lnTo>
                    <a:pt x="661454" y="531109"/>
                  </a:lnTo>
                  <a:cubicBezTo>
                    <a:pt x="659359" y="533152"/>
                    <a:pt x="658401" y="536083"/>
                    <a:pt x="658898" y="538962"/>
                  </a:cubicBezTo>
                  <a:lnTo>
                    <a:pt x="706958" y="819423"/>
                  </a:lnTo>
                  <a:cubicBezTo>
                    <a:pt x="707544" y="822799"/>
                    <a:pt x="705449" y="824718"/>
                    <a:pt x="704543" y="825375"/>
                  </a:cubicBezTo>
                  <a:cubicBezTo>
                    <a:pt x="703620" y="826050"/>
                    <a:pt x="701152" y="827436"/>
                    <a:pt x="698134" y="825837"/>
                  </a:cubicBezTo>
                  <a:lnTo>
                    <a:pt x="446471" y="693433"/>
                  </a:lnTo>
                  <a:cubicBezTo>
                    <a:pt x="443879" y="692065"/>
                    <a:pt x="440790" y="692065"/>
                    <a:pt x="438216" y="693433"/>
                  </a:cubicBezTo>
                  <a:lnTo>
                    <a:pt x="186553" y="825837"/>
                  </a:lnTo>
                  <a:cubicBezTo>
                    <a:pt x="183535" y="827436"/>
                    <a:pt x="181067" y="826050"/>
                    <a:pt x="180144" y="825375"/>
                  </a:cubicBezTo>
                  <a:cubicBezTo>
                    <a:pt x="179221" y="824700"/>
                    <a:pt x="177144" y="822781"/>
                    <a:pt x="177730" y="819423"/>
                  </a:cubicBezTo>
                  <a:lnTo>
                    <a:pt x="225790" y="538962"/>
                  </a:lnTo>
                  <a:cubicBezTo>
                    <a:pt x="226287" y="536083"/>
                    <a:pt x="225328" y="533134"/>
                    <a:pt x="223233" y="531109"/>
                  </a:cubicBezTo>
                  <a:lnTo>
                    <a:pt x="19613" y="332485"/>
                  </a:lnTo>
                  <a:cubicBezTo>
                    <a:pt x="17163" y="330104"/>
                    <a:pt x="17713" y="327332"/>
                    <a:pt x="18068" y="326248"/>
                  </a:cubicBezTo>
                  <a:cubicBezTo>
                    <a:pt x="18423" y="325164"/>
                    <a:pt x="19595" y="322588"/>
                    <a:pt x="22986" y="322108"/>
                  </a:cubicBezTo>
                  <a:lnTo>
                    <a:pt x="304369" y="281190"/>
                  </a:lnTo>
                  <a:cubicBezTo>
                    <a:pt x="307263" y="280763"/>
                    <a:pt x="309766" y="278951"/>
                    <a:pt x="311062" y="276321"/>
                  </a:cubicBezTo>
                  <a:lnTo>
                    <a:pt x="436902" y="21161"/>
                  </a:lnTo>
                  <a:cubicBezTo>
                    <a:pt x="438411" y="18105"/>
                    <a:pt x="441216" y="17768"/>
                    <a:pt x="442353" y="17768"/>
                  </a:cubicBezTo>
                  <a:cubicBezTo>
                    <a:pt x="443489" y="17768"/>
                    <a:pt x="446294" y="18105"/>
                    <a:pt x="447803" y="21161"/>
                  </a:cubicBezTo>
                  <a:lnTo>
                    <a:pt x="573643" y="276321"/>
                  </a:lnTo>
                  <a:cubicBezTo>
                    <a:pt x="574939" y="278951"/>
                    <a:pt x="577443" y="280763"/>
                    <a:pt x="580319" y="281190"/>
                  </a:cubicBezTo>
                  <a:lnTo>
                    <a:pt x="861701" y="322108"/>
                  </a:lnTo>
                  <a:cubicBezTo>
                    <a:pt x="865075" y="322606"/>
                    <a:pt x="866264" y="325164"/>
                    <a:pt x="866619" y="326248"/>
                  </a:cubicBezTo>
                  <a:cubicBezTo>
                    <a:pt x="866974" y="327332"/>
                    <a:pt x="867507" y="330104"/>
                    <a:pt x="865057" y="33248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lang="es-MX" sz="1800" dirty="0">
                <a:solidFill>
                  <a:schemeClr val="dk1"/>
                </a:solidFill>
                <a:latin typeface="Calibri"/>
                <a:ea typeface="Calibri"/>
                <a:cs typeface="Calibri"/>
                <a:sym typeface="Calibri"/>
              </a:endParaRPr>
            </a:p>
          </p:txBody>
        </p:sp>
      </p:grpSp>
      <p:sp>
        <p:nvSpPr>
          <p:cNvPr id="2" name="Marcador de contenido 2">
            <a:extLst>
              <a:ext uri="{FF2B5EF4-FFF2-40B4-BE49-F238E27FC236}">
                <a16:creationId xmlns:a16="http://schemas.microsoft.com/office/drawing/2014/main" id="{5F4B9282-C82B-76D9-6025-47069B55B487}"/>
              </a:ext>
            </a:extLst>
          </p:cNvPr>
          <p:cNvSpPr txBox="1">
            <a:spLocks/>
          </p:cNvSpPr>
          <p:nvPr/>
        </p:nvSpPr>
        <p:spPr>
          <a:xfrm>
            <a:off x="2104903" y="7183946"/>
            <a:ext cx="10515600" cy="274796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800" b="1" dirty="0">
                <a:latin typeface="Assistant" pitchFamily="2" charset="-79"/>
                <a:cs typeface="Assistant" pitchFamily="2" charset="-79"/>
              </a:rPr>
              <a:t>Preparación de datos</a:t>
            </a:r>
          </a:p>
          <a:p>
            <a:pPr marL="457200" lvl="1" indent="-457200">
              <a:buFont typeface="Arial" panose="020B0604020202020204" pitchFamily="34" charset="0"/>
              <a:buChar char="•"/>
            </a:pPr>
            <a:r>
              <a:rPr lang="es-MX" sz="2800" dirty="0">
                <a:latin typeface="Assistant" pitchFamily="2" charset="-79"/>
                <a:cs typeface="Assistant" pitchFamily="2" charset="-79"/>
              </a:rPr>
              <a:t>Sesión 01: Introducción al análisis de datos</a:t>
            </a:r>
          </a:p>
          <a:p>
            <a:pPr marL="457200" lvl="1" indent="-457200">
              <a:buFont typeface="Arial" panose="020B0604020202020204" pitchFamily="34" charset="0"/>
              <a:buChar char="•"/>
            </a:pPr>
            <a:r>
              <a:rPr lang="es-MX" sz="2800" dirty="0">
                <a:latin typeface="Assistant" pitchFamily="2" charset="-79"/>
                <a:cs typeface="Assistant" pitchFamily="2" charset="-79"/>
              </a:rPr>
              <a:t>Sesión 02: Estructuras de datos </a:t>
            </a:r>
          </a:p>
          <a:p>
            <a:pPr marL="457200" lvl="1" indent="-457200">
              <a:buFont typeface="Arial" panose="020B0604020202020204" pitchFamily="34" charset="0"/>
              <a:buChar char="•"/>
            </a:pPr>
            <a:r>
              <a:rPr lang="es-MX" sz="2800" dirty="0">
                <a:latin typeface="Assistant" pitchFamily="2" charset="-79"/>
                <a:cs typeface="Assistant" pitchFamily="2" charset="-79"/>
              </a:rPr>
              <a:t>Sesión 03: Visualización de datos </a:t>
            </a:r>
          </a:p>
          <a:p>
            <a:pPr marL="457200" lvl="1" indent="-457200">
              <a:buFont typeface="Arial" panose="020B0604020202020204" pitchFamily="34" charset="0"/>
              <a:buChar char="•"/>
            </a:pPr>
            <a:r>
              <a:rPr lang="es-MX" sz="2800" dirty="0">
                <a:latin typeface="Assistant" pitchFamily="2" charset="-79"/>
                <a:cs typeface="Assistant" pitchFamily="2" charset="-79"/>
              </a:rPr>
              <a:t>Sesión 04: Depuración de datos </a:t>
            </a:r>
          </a:p>
        </p:txBody>
      </p:sp>
    </p:spTree>
    <p:extLst>
      <p:ext uri="{BB962C8B-B14F-4D97-AF65-F5344CB8AC3E}">
        <p14:creationId xmlns:p14="http://schemas.microsoft.com/office/powerpoint/2010/main" val="3574595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5"/>
          <p:cNvSpPr/>
          <p:nvPr/>
        </p:nvSpPr>
        <p:spPr>
          <a:xfrm>
            <a:off x="0" y="2439986"/>
            <a:ext cx="5521669" cy="153206"/>
          </a:xfrm>
          <a:custGeom>
            <a:avLst/>
            <a:gdLst/>
            <a:ahLst/>
            <a:cxnLst/>
            <a:rect l="l" t="t" r="r" b="b"/>
            <a:pathLst>
              <a:path w="1454267" h="40351" extrusionOk="0">
                <a:moveTo>
                  <a:pt x="0" y="0"/>
                </a:moveTo>
                <a:lnTo>
                  <a:pt x="1454267" y="0"/>
                </a:lnTo>
                <a:lnTo>
                  <a:pt x="1454267" y="40351"/>
                </a:lnTo>
                <a:lnTo>
                  <a:pt x="0" y="40351"/>
                </a:lnTo>
                <a:close/>
              </a:path>
            </a:pathLst>
          </a:custGeom>
          <a:solidFill>
            <a:srgbClr val="B4E3EF"/>
          </a:solidFill>
          <a:ln>
            <a:noFill/>
          </a:ln>
        </p:spPr>
        <p:txBody>
          <a:bodyPr/>
          <a:lstStyle/>
          <a:p>
            <a:endParaRPr lang="es-MX"/>
          </a:p>
        </p:txBody>
      </p:sp>
      <p:sp>
        <p:nvSpPr>
          <p:cNvPr id="319" name="Google Shape;319;p25"/>
          <p:cNvSpPr txBox="1"/>
          <p:nvPr/>
        </p:nvSpPr>
        <p:spPr>
          <a:xfrm>
            <a:off x="1028700" y="1019175"/>
            <a:ext cx="12966300"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dirty="0">
                <a:solidFill>
                  <a:srgbClr val="0C48BB"/>
                </a:solidFill>
                <a:latin typeface="Tenor Sans"/>
                <a:ea typeface="Tenor Sans"/>
                <a:cs typeface="Tenor Sans"/>
                <a:sym typeface="Tenor Sans"/>
              </a:rPr>
              <a:t>Esquema del curso</a:t>
            </a:r>
            <a:endParaRPr lang="es-MX" dirty="0"/>
          </a:p>
        </p:txBody>
      </p:sp>
      <p:sp>
        <p:nvSpPr>
          <p:cNvPr id="2" name="Marcador de contenido 2">
            <a:extLst>
              <a:ext uri="{FF2B5EF4-FFF2-40B4-BE49-F238E27FC236}">
                <a16:creationId xmlns:a16="http://schemas.microsoft.com/office/drawing/2014/main" id="{5F4B9282-C82B-76D9-6025-47069B55B487}"/>
              </a:ext>
            </a:extLst>
          </p:cNvPr>
          <p:cNvSpPr txBox="1">
            <a:spLocks/>
          </p:cNvSpPr>
          <p:nvPr/>
        </p:nvSpPr>
        <p:spPr>
          <a:xfrm>
            <a:off x="2104903" y="3557612"/>
            <a:ext cx="10515600" cy="637429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sz="2800" b="1" dirty="0">
                <a:latin typeface="Assistant" pitchFamily="2" charset="-79"/>
                <a:cs typeface="Assistant" pitchFamily="2" charset="-79"/>
              </a:rPr>
              <a:t>Técnicas básicas:</a:t>
            </a:r>
          </a:p>
          <a:p>
            <a:pPr marL="457200" indent="-457200">
              <a:buFont typeface="Arial" panose="020B0604020202020204" pitchFamily="34" charset="0"/>
              <a:buChar char="•"/>
            </a:pPr>
            <a:r>
              <a:rPr lang="es-ES" sz="2800" dirty="0">
                <a:latin typeface="Assistant" pitchFamily="2" charset="-79"/>
                <a:cs typeface="Assistant" pitchFamily="2" charset="-79"/>
              </a:rPr>
              <a:t>Sesión 05: Relaciones entre variables</a:t>
            </a:r>
          </a:p>
          <a:p>
            <a:pPr marL="457200" indent="-457200">
              <a:buFont typeface="Arial" panose="020B0604020202020204" pitchFamily="34" charset="0"/>
              <a:buChar char="•"/>
            </a:pPr>
            <a:r>
              <a:rPr lang="es-ES" sz="2800" dirty="0">
                <a:latin typeface="Assistant" pitchFamily="2" charset="-79"/>
                <a:cs typeface="Assistant" pitchFamily="2" charset="-79"/>
              </a:rPr>
              <a:t>Sesión 06: Comparación de grupos </a:t>
            </a:r>
          </a:p>
          <a:p>
            <a:pPr marL="457200" indent="-457200">
              <a:buFont typeface="Arial" panose="020B0604020202020204" pitchFamily="34" charset="0"/>
              <a:buChar char="•"/>
            </a:pPr>
            <a:r>
              <a:rPr lang="es-ES" sz="2800" dirty="0">
                <a:latin typeface="Assistant" pitchFamily="2" charset="-79"/>
                <a:cs typeface="Assistant" pitchFamily="2" charset="-79"/>
              </a:rPr>
              <a:t>Sesión 07: Revisión de proyectos</a:t>
            </a:r>
          </a:p>
          <a:p>
            <a:pPr marL="457200" indent="-457200">
              <a:buFont typeface="Arial" panose="020B0604020202020204" pitchFamily="34" charset="0"/>
              <a:buChar char="•"/>
            </a:pPr>
            <a:r>
              <a:rPr lang="es-ES" sz="2800" dirty="0">
                <a:latin typeface="Assistant" pitchFamily="2" charset="-79"/>
                <a:cs typeface="Assistant" pitchFamily="2" charset="-79"/>
              </a:rPr>
              <a:t>Sesión 08: Regresión lineal: modelos básicos </a:t>
            </a:r>
          </a:p>
          <a:p>
            <a:pPr marL="457200" indent="-457200">
              <a:buFont typeface="Arial" panose="020B0604020202020204" pitchFamily="34" charset="0"/>
              <a:buChar char="•"/>
            </a:pPr>
            <a:endParaRPr lang="es-ES" sz="2800" dirty="0">
              <a:latin typeface="Assistant" pitchFamily="2" charset="-79"/>
              <a:cs typeface="Assistant" pitchFamily="2" charset="-79"/>
            </a:endParaRPr>
          </a:p>
          <a:p>
            <a:r>
              <a:rPr lang="es-ES" sz="2800" b="1" dirty="0">
                <a:latin typeface="Assistant" pitchFamily="2" charset="-79"/>
                <a:cs typeface="Assistant" pitchFamily="2" charset="-79"/>
              </a:rPr>
              <a:t>Técnicas avanzadas</a:t>
            </a:r>
          </a:p>
          <a:p>
            <a:pPr marL="457200" indent="-457200">
              <a:buFont typeface="Arial" panose="020B0604020202020204" pitchFamily="34" charset="0"/>
              <a:buChar char="•"/>
            </a:pPr>
            <a:r>
              <a:rPr lang="es-ES" sz="2800" dirty="0">
                <a:latin typeface="Assistant" pitchFamily="2" charset="-79"/>
                <a:cs typeface="Assistant" pitchFamily="2" charset="-79"/>
              </a:rPr>
              <a:t>Sesión 09: Regresión lineal: modelos avanzados</a:t>
            </a:r>
          </a:p>
          <a:p>
            <a:pPr marL="457200" indent="-457200">
              <a:buFont typeface="Arial" panose="020B0604020202020204" pitchFamily="34" charset="0"/>
              <a:buChar char="•"/>
            </a:pPr>
            <a:r>
              <a:rPr lang="es-ES" sz="2800" dirty="0">
                <a:latin typeface="Assistant" pitchFamily="2" charset="-79"/>
                <a:cs typeface="Assistant" pitchFamily="2" charset="-79"/>
              </a:rPr>
              <a:t>Sesión 10: Métodos de aprendizaje no supervisado</a:t>
            </a:r>
          </a:p>
          <a:p>
            <a:pPr marL="457200" indent="-457200">
              <a:buFont typeface="Arial" panose="020B0604020202020204" pitchFamily="34" charset="0"/>
              <a:buChar char="•"/>
            </a:pPr>
            <a:r>
              <a:rPr lang="es-ES" sz="2800" dirty="0">
                <a:latin typeface="Assistant" pitchFamily="2" charset="-79"/>
                <a:cs typeface="Assistant" pitchFamily="2" charset="-79"/>
              </a:rPr>
              <a:t>Sesión 11: Temas especiales</a:t>
            </a:r>
          </a:p>
          <a:p>
            <a:pPr marL="457200" indent="-457200">
              <a:buFont typeface="Arial" panose="020B0604020202020204" pitchFamily="34" charset="0"/>
              <a:buChar char="•"/>
            </a:pPr>
            <a:r>
              <a:rPr lang="es-ES" sz="2800" dirty="0">
                <a:latin typeface="Assistant" pitchFamily="2" charset="-79"/>
                <a:cs typeface="Assistant" pitchFamily="2" charset="-79"/>
              </a:rPr>
              <a:t>Sesión 12: Presentación del proyecto final</a:t>
            </a:r>
          </a:p>
        </p:txBody>
      </p:sp>
    </p:spTree>
    <p:extLst>
      <p:ext uri="{BB962C8B-B14F-4D97-AF65-F5344CB8AC3E}">
        <p14:creationId xmlns:p14="http://schemas.microsoft.com/office/powerpoint/2010/main" val="2050741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BDFF3"/>
        </a:solidFill>
        <a:effectLst/>
      </p:bgPr>
    </p:bg>
    <p:spTree>
      <p:nvGrpSpPr>
        <p:cNvPr id="1" name="Shape 260"/>
        <p:cNvGrpSpPr/>
        <p:nvPr/>
      </p:nvGrpSpPr>
      <p:grpSpPr>
        <a:xfrm>
          <a:off x="0" y="0"/>
          <a:ext cx="0" cy="0"/>
          <a:chOff x="0" y="0"/>
          <a:chExt cx="0" cy="0"/>
        </a:xfrm>
      </p:grpSpPr>
      <p:pic>
        <p:nvPicPr>
          <p:cNvPr id="1030" name="Picture 6" descr="A rectangular image (monitor screen size) about the basic concepts of statistics">
            <a:extLst>
              <a:ext uri="{FF2B5EF4-FFF2-40B4-BE49-F238E27FC236}">
                <a16:creationId xmlns:a16="http://schemas.microsoft.com/office/drawing/2014/main" id="{C0CC364E-001D-7FB9-C34E-CC6172E18E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25" b="11649"/>
          <a:stretch/>
        </p:blipFill>
        <p:spPr bwMode="auto">
          <a:xfrm>
            <a:off x="4501661" y="0"/>
            <a:ext cx="9636369" cy="7200900"/>
          </a:xfrm>
          <a:prstGeom prst="rect">
            <a:avLst/>
          </a:prstGeom>
          <a:noFill/>
          <a:extLst>
            <a:ext uri="{909E8E84-426E-40DD-AFC4-6F175D3DCCD1}">
              <a14:hiddenFill xmlns:a14="http://schemas.microsoft.com/office/drawing/2010/main">
                <a:solidFill>
                  <a:srgbClr val="FFFFFF"/>
                </a:solidFill>
              </a14:hiddenFill>
            </a:ext>
          </a:extLst>
        </p:spPr>
      </p:pic>
      <p:grpSp>
        <p:nvGrpSpPr>
          <p:cNvPr id="262" name="Google Shape;262;p21"/>
          <p:cNvGrpSpPr/>
          <p:nvPr/>
        </p:nvGrpSpPr>
        <p:grpSpPr>
          <a:xfrm>
            <a:off x="0" y="6983909"/>
            <a:ext cx="18287996" cy="3303091"/>
            <a:chOff x="0" y="-57150"/>
            <a:chExt cx="4816592" cy="869950"/>
          </a:xfrm>
        </p:grpSpPr>
        <p:sp>
          <p:nvSpPr>
            <p:cNvPr id="263" name="Google Shape;263;p21"/>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0C48BB"/>
            </a:solidFill>
            <a:ln>
              <a:noFill/>
            </a:ln>
          </p:spPr>
          <p:txBody>
            <a:bodyPr/>
            <a:lstStyle/>
            <a:p>
              <a:endParaRPr lang="es-MX"/>
            </a:p>
          </p:txBody>
        </p:sp>
        <p:sp>
          <p:nvSpPr>
            <p:cNvPr id="264" name="Google Shape;264;p21"/>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265" name="Google Shape;265;p21"/>
          <p:cNvSpPr txBox="1"/>
          <p:nvPr/>
        </p:nvSpPr>
        <p:spPr>
          <a:xfrm>
            <a:off x="944523" y="7609822"/>
            <a:ext cx="16230600"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s-MX" sz="7500" dirty="0">
                <a:solidFill>
                  <a:srgbClr val="FFFFFF"/>
                </a:solidFill>
                <a:latin typeface="Tenor Sans"/>
                <a:ea typeface="Tenor Sans"/>
                <a:cs typeface="Tenor Sans"/>
                <a:sym typeface="Tenor Sans"/>
              </a:rPr>
              <a:t>Conceptos y pasos previos</a:t>
            </a:r>
            <a:endParaRPr lang="es-MX"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Introducción</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4" name="Marcador de contenido 2">
            <a:extLst>
              <a:ext uri="{FF2B5EF4-FFF2-40B4-BE49-F238E27FC236}">
                <a16:creationId xmlns:a16="http://schemas.microsoft.com/office/drawing/2014/main" id="{30D67CA9-3F79-BABF-573A-51D8D84C5AC8}"/>
              </a:ext>
            </a:extLst>
          </p:cNvPr>
          <p:cNvSpPr txBox="1">
            <a:spLocks/>
          </p:cNvSpPr>
          <p:nvPr/>
        </p:nvSpPr>
        <p:spPr>
          <a:xfrm>
            <a:off x="1102296" y="3654425"/>
            <a:ext cx="15677746" cy="6317244"/>
          </a:xfrm>
          <a:prstGeom prst="rect">
            <a:avLst/>
          </a:prstGeom>
          <a:ln>
            <a:noFill/>
          </a:ln>
        </p:spPr>
        <p:style>
          <a:lnRef idx="2">
            <a:schemeClr val="accent4"/>
          </a:lnRef>
          <a:fillRef idx="1">
            <a:schemeClr val="lt1"/>
          </a:fillRef>
          <a:effectRef idx="0">
            <a:schemeClr val="accent4"/>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Arial" panose="020B0604020202020204" pitchFamily="34" charset="0"/>
              <a:buChar char="•"/>
            </a:pPr>
            <a:r>
              <a:rPr lang="es-ES" sz="3200" dirty="0">
                <a:latin typeface="Assistant" pitchFamily="2" charset="-79"/>
                <a:cs typeface="Assistant" pitchFamily="2" charset="-79"/>
              </a:rPr>
              <a:t>La analítica de negocio es un conjunto de métodos de análisis de datos utilizados para obtener información útil para la toma de decisiones.</a:t>
            </a:r>
          </a:p>
          <a:p>
            <a:pPr marL="457200" indent="-457200">
              <a:buFont typeface="Arial" panose="020B0604020202020204" pitchFamily="34" charset="0"/>
              <a:buChar char="•"/>
            </a:pPr>
            <a:endParaRPr lang="es-ES" sz="3200" dirty="0">
              <a:latin typeface="Assistant" pitchFamily="2" charset="-79"/>
              <a:cs typeface="Assistant" pitchFamily="2" charset="-79"/>
            </a:endParaRPr>
          </a:p>
          <a:p>
            <a:pPr marL="457200" indent="-457200">
              <a:buFont typeface="Arial" panose="020B0604020202020204" pitchFamily="34" charset="0"/>
              <a:buChar char="•"/>
            </a:pPr>
            <a:endParaRPr lang="es-ES" sz="3200" dirty="0">
              <a:latin typeface="Assistant" pitchFamily="2" charset="-79"/>
              <a:cs typeface="Assistant" pitchFamily="2" charset="-79"/>
            </a:endParaRPr>
          </a:p>
          <a:p>
            <a:pPr marL="457200" indent="-457200">
              <a:buFont typeface="Arial" panose="020B0604020202020204" pitchFamily="34" charset="0"/>
              <a:buChar char="•"/>
            </a:pPr>
            <a:endParaRPr lang="es-ES" sz="3200" dirty="0">
              <a:latin typeface="Assistant" pitchFamily="2" charset="-79"/>
              <a:cs typeface="Assistant" pitchFamily="2" charset="-79"/>
            </a:endParaRPr>
          </a:p>
          <a:p>
            <a:pPr marL="457200" indent="-457200">
              <a:buFont typeface="Arial" panose="020B0604020202020204" pitchFamily="34" charset="0"/>
              <a:buChar char="•"/>
            </a:pPr>
            <a:endParaRPr lang="es-ES" sz="3200" dirty="0">
              <a:latin typeface="Assistant" pitchFamily="2" charset="-79"/>
              <a:cs typeface="Assistant" pitchFamily="2" charset="-79"/>
            </a:endParaRPr>
          </a:p>
          <a:p>
            <a:pPr marL="457200" indent="-457200">
              <a:buFont typeface="Arial" panose="020B0604020202020204" pitchFamily="34" charset="0"/>
              <a:buChar char="•"/>
            </a:pPr>
            <a:endParaRPr lang="es-ES" sz="3200" dirty="0">
              <a:latin typeface="Assistant" pitchFamily="2" charset="-79"/>
              <a:cs typeface="Assistant" pitchFamily="2" charset="-79"/>
            </a:endParaRPr>
          </a:p>
          <a:p>
            <a:pPr algn="ctr"/>
            <a:r>
              <a:rPr lang="es-MX" sz="32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Datos </a:t>
            </a:r>
            <a:r>
              <a:rPr lang="es-MX" sz="3200" b="1" kern="1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a:t>
            </a:r>
            <a:r>
              <a:rPr lang="es-MX" sz="32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t> Información</a:t>
            </a:r>
            <a:r>
              <a:rPr lang="es-MX" sz="3200" b="1" kern="100" dirty="0">
                <a:solidFill>
                  <a:schemeClr val="bg2"/>
                </a:solidFill>
                <a:effectLst/>
                <a:latin typeface="Calibri" panose="020F0502020204030204" pitchFamily="34" charset="0"/>
                <a:ea typeface="Calibri" panose="020F0502020204030204" pitchFamily="34" charset="0"/>
                <a:cs typeface="Calibri" panose="020F0502020204030204" pitchFamily="34" charset="0"/>
              </a:rPr>
              <a:t>→ Decisión</a:t>
            </a:r>
            <a:endParaRPr lang="es-MX" sz="3200" b="1" kern="1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s-ES" sz="3200" dirty="0">
              <a:latin typeface="Assistant" pitchFamily="2" charset="-79"/>
              <a:cs typeface="Assistant" pitchFamily="2" charset="-79"/>
            </a:endParaRPr>
          </a:p>
        </p:txBody>
      </p:sp>
      <p:sp>
        <p:nvSpPr>
          <p:cNvPr id="3" name="Google Shape;527;p30">
            <a:extLst>
              <a:ext uri="{FF2B5EF4-FFF2-40B4-BE49-F238E27FC236}">
                <a16:creationId xmlns:a16="http://schemas.microsoft.com/office/drawing/2014/main" id="{8B70FBD7-2533-F3C4-1B32-600C7A5E838E}"/>
              </a:ext>
            </a:extLst>
          </p:cNvPr>
          <p:cNvSpPr/>
          <p:nvPr/>
        </p:nvSpPr>
        <p:spPr>
          <a:xfrm>
            <a:off x="8572718" y="5867125"/>
            <a:ext cx="496053" cy="743255"/>
          </a:xfrm>
          <a:custGeom>
            <a:avLst/>
            <a:gdLst/>
            <a:ahLst/>
            <a:cxnLst/>
            <a:rect l="l" t="t" r="r" b="b"/>
            <a:pathLst>
              <a:path w="496053" h="743255" extrusionOk="0">
                <a:moveTo>
                  <a:pt x="249874" y="0"/>
                </a:moveTo>
                <a:lnTo>
                  <a:pt x="246180" y="0"/>
                </a:lnTo>
                <a:cubicBezTo>
                  <a:pt x="110436" y="0"/>
                  <a:pt x="0" y="110461"/>
                  <a:pt x="0" y="246218"/>
                </a:cubicBezTo>
                <a:cubicBezTo>
                  <a:pt x="0" y="307251"/>
                  <a:pt x="28108" y="360552"/>
                  <a:pt x="55278" y="412110"/>
                </a:cubicBezTo>
                <a:cubicBezTo>
                  <a:pt x="60804" y="422583"/>
                  <a:pt x="66509" y="433428"/>
                  <a:pt x="71827" y="444050"/>
                </a:cubicBezTo>
                <a:cubicBezTo>
                  <a:pt x="91355" y="483095"/>
                  <a:pt x="104955" y="523078"/>
                  <a:pt x="112179" y="562213"/>
                </a:cubicBezTo>
                <a:cubicBezTo>
                  <a:pt x="112164" y="562406"/>
                  <a:pt x="112119" y="562585"/>
                  <a:pt x="112119" y="562779"/>
                </a:cubicBezTo>
                <a:cubicBezTo>
                  <a:pt x="112119" y="563911"/>
                  <a:pt x="112387" y="564983"/>
                  <a:pt x="112849" y="565937"/>
                </a:cubicBezTo>
                <a:cubicBezTo>
                  <a:pt x="116409" y="586376"/>
                  <a:pt x="118241" y="606576"/>
                  <a:pt x="118241" y="626255"/>
                </a:cubicBezTo>
                <a:cubicBezTo>
                  <a:pt x="118241" y="645606"/>
                  <a:pt x="116141" y="656332"/>
                  <a:pt x="116126" y="656436"/>
                </a:cubicBezTo>
                <a:cubicBezTo>
                  <a:pt x="115679" y="658626"/>
                  <a:pt x="116290" y="660890"/>
                  <a:pt x="117705" y="662618"/>
                </a:cubicBezTo>
                <a:cubicBezTo>
                  <a:pt x="119120" y="664361"/>
                  <a:pt x="121295" y="665359"/>
                  <a:pt x="123529" y="665359"/>
                </a:cubicBezTo>
                <a:lnTo>
                  <a:pt x="154929" y="665359"/>
                </a:lnTo>
                <a:lnTo>
                  <a:pt x="154929" y="723502"/>
                </a:lnTo>
                <a:cubicBezTo>
                  <a:pt x="154929" y="734392"/>
                  <a:pt x="163792" y="743256"/>
                  <a:pt x="174696" y="743256"/>
                </a:cubicBezTo>
                <a:lnTo>
                  <a:pt x="317679" y="743256"/>
                </a:lnTo>
                <a:cubicBezTo>
                  <a:pt x="328582" y="743256"/>
                  <a:pt x="337445" y="734392"/>
                  <a:pt x="337445" y="723502"/>
                </a:cubicBezTo>
                <a:lnTo>
                  <a:pt x="337445" y="665359"/>
                </a:lnTo>
                <a:lnTo>
                  <a:pt x="372629" y="665359"/>
                </a:lnTo>
                <a:cubicBezTo>
                  <a:pt x="374863" y="665359"/>
                  <a:pt x="376963" y="664346"/>
                  <a:pt x="378378" y="662633"/>
                </a:cubicBezTo>
                <a:cubicBezTo>
                  <a:pt x="379794" y="660905"/>
                  <a:pt x="380360" y="658626"/>
                  <a:pt x="379928" y="656436"/>
                </a:cubicBezTo>
                <a:cubicBezTo>
                  <a:pt x="379913" y="656332"/>
                  <a:pt x="377812" y="645606"/>
                  <a:pt x="377812" y="626255"/>
                </a:cubicBezTo>
                <a:cubicBezTo>
                  <a:pt x="377812" y="567754"/>
                  <a:pt x="393870" y="504740"/>
                  <a:pt x="424227" y="444050"/>
                </a:cubicBezTo>
                <a:cubicBezTo>
                  <a:pt x="429545" y="433428"/>
                  <a:pt x="435250" y="422583"/>
                  <a:pt x="440776" y="412110"/>
                </a:cubicBezTo>
                <a:cubicBezTo>
                  <a:pt x="467946" y="360552"/>
                  <a:pt x="496054" y="307251"/>
                  <a:pt x="496054" y="246218"/>
                </a:cubicBezTo>
                <a:cubicBezTo>
                  <a:pt x="496054" y="110461"/>
                  <a:pt x="385618" y="0"/>
                  <a:pt x="249874" y="0"/>
                </a:cubicBezTo>
                <a:close/>
                <a:moveTo>
                  <a:pt x="322550" y="723502"/>
                </a:moveTo>
                <a:cubicBezTo>
                  <a:pt x="322550" y="726184"/>
                  <a:pt x="320360" y="728359"/>
                  <a:pt x="317679" y="728359"/>
                </a:cubicBezTo>
                <a:lnTo>
                  <a:pt x="174696" y="728359"/>
                </a:lnTo>
                <a:cubicBezTo>
                  <a:pt x="172015" y="728359"/>
                  <a:pt x="169825" y="726184"/>
                  <a:pt x="169825" y="723502"/>
                </a:cubicBezTo>
                <a:lnTo>
                  <a:pt x="169825" y="665359"/>
                </a:lnTo>
                <a:lnTo>
                  <a:pt x="322550" y="665359"/>
                </a:lnTo>
                <a:lnTo>
                  <a:pt x="322550" y="723502"/>
                </a:lnTo>
                <a:close/>
                <a:moveTo>
                  <a:pt x="330057" y="650462"/>
                </a:moveTo>
                <a:cubicBezTo>
                  <a:pt x="330042" y="650462"/>
                  <a:pt x="330012" y="650462"/>
                  <a:pt x="329997" y="650462"/>
                </a:cubicBezTo>
                <a:lnTo>
                  <a:pt x="162377" y="650462"/>
                </a:lnTo>
                <a:cubicBezTo>
                  <a:pt x="162362" y="650462"/>
                  <a:pt x="162332" y="650462"/>
                  <a:pt x="162318" y="650462"/>
                </a:cubicBezTo>
                <a:lnTo>
                  <a:pt x="131975" y="650462"/>
                </a:lnTo>
                <a:cubicBezTo>
                  <a:pt x="132556" y="644861"/>
                  <a:pt x="133137" y="636727"/>
                  <a:pt x="133137" y="626255"/>
                </a:cubicBezTo>
                <a:cubicBezTo>
                  <a:pt x="133137" y="622858"/>
                  <a:pt x="133077" y="619447"/>
                  <a:pt x="132973" y="616035"/>
                </a:cubicBezTo>
                <a:lnTo>
                  <a:pt x="363081" y="616035"/>
                </a:lnTo>
                <a:cubicBezTo>
                  <a:pt x="362976" y="619447"/>
                  <a:pt x="362917" y="622858"/>
                  <a:pt x="362917" y="626255"/>
                </a:cubicBezTo>
                <a:cubicBezTo>
                  <a:pt x="362917" y="636727"/>
                  <a:pt x="363498" y="644861"/>
                  <a:pt x="364079" y="650462"/>
                </a:cubicBezTo>
                <a:lnTo>
                  <a:pt x="330057" y="650462"/>
                </a:lnTo>
                <a:close/>
                <a:moveTo>
                  <a:pt x="363855" y="601138"/>
                </a:moveTo>
                <a:lnTo>
                  <a:pt x="132199" y="601138"/>
                </a:lnTo>
                <a:cubicBezTo>
                  <a:pt x="131469" y="590919"/>
                  <a:pt x="130277" y="580610"/>
                  <a:pt x="128653" y="570227"/>
                </a:cubicBezTo>
                <a:lnTo>
                  <a:pt x="367400" y="570227"/>
                </a:lnTo>
                <a:cubicBezTo>
                  <a:pt x="365777" y="580610"/>
                  <a:pt x="364585" y="590919"/>
                  <a:pt x="363855" y="601138"/>
                </a:cubicBezTo>
                <a:close/>
                <a:moveTo>
                  <a:pt x="427608" y="405168"/>
                </a:moveTo>
                <a:cubicBezTo>
                  <a:pt x="422037" y="415716"/>
                  <a:pt x="416288" y="426620"/>
                  <a:pt x="410910" y="437391"/>
                </a:cubicBezTo>
                <a:cubicBezTo>
                  <a:pt x="391427" y="476316"/>
                  <a:pt x="377663" y="516226"/>
                  <a:pt x="370007" y="555434"/>
                </a:cubicBezTo>
                <a:cubicBezTo>
                  <a:pt x="369650" y="555390"/>
                  <a:pt x="369307" y="555330"/>
                  <a:pt x="368935" y="555330"/>
                </a:cubicBezTo>
                <a:lnTo>
                  <a:pt x="255475" y="555330"/>
                </a:lnTo>
                <a:lnTo>
                  <a:pt x="255475" y="306089"/>
                </a:lnTo>
                <a:lnTo>
                  <a:pt x="323265" y="246203"/>
                </a:lnTo>
                <a:cubicBezTo>
                  <a:pt x="326348" y="243476"/>
                  <a:pt x="326646" y="238769"/>
                  <a:pt x="323920" y="235685"/>
                </a:cubicBezTo>
                <a:cubicBezTo>
                  <a:pt x="321194" y="232602"/>
                  <a:pt x="316487" y="232319"/>
                  <a:pt x="313404" y="235030"/>
                </a:cubicBezTo>
                <a:lnTo>
                  <a:pt x="246180" y="294424"/>
                </a:lnTo>
                <a:lnTo>
                  <a:pt x="178971" y="235030"/>
                </a:lnTo>
                <a:cubicBezTo>
                  <a:pt x="175887" y="232319"/>
                  <a:pt x="171180" y="232602"/>
                  <a:pt x="168455" y="235685"/>
                </a:cubicBezTo>
                <a:cubicBezTo>
                  <a:pt x="165729" y="238769"/>
                  <a:pt x="166027" y="243476"/>
                  <a:pt x="169110" y="246203"/>
                </a:cubicBezTo>
                <a:lnTo>
                  <a:pt x="240579" y="309351"/>
                </a:lnTo>
                <a:lnTo>
                  <a:pt x="240579" y="555330"/>
                </a:lnTo>
                <a:lnTo>
                  <a:pt x="126032" y="555330"/>
                </a:lnTo>
                <a:cubicBezTo>
                  <a:pt x="118375" y="516151"/>
                  <a:pt x="104597" y="476287"/>
                  <a:pt x="85143" y="437391"/>
                </a:cubicBezTo>
                <a:cubicBezTo>
                  <a:pt x="79766" y="426620"/>
                  <a:pt x="74016" y="415716"/>
                  <a:pt x="68445" y="405168"/>
                </a:cubicBezTo>
                <a:cubicBezTo>
                  <a:pt x="42125" y="355204"/>
                  <a:pt x="14896" y="303556"/>
                  <a:pt x="14896" y="246218"/>
                </a:cubicBezTo>
                <a:cubicBezTo>
                  <a:pt x="14896" y="118669"/>
                  <a:pt x="118658" y="14897"/>
                  <a:pt x="246180" y="14897"/>
                </a:cubicBezTo>
                <a:lnTo>
                  <a:pt x="249874" y="14897"/>
                </a:lnTo>
                <a:cubicBezTo>
                  <a:pt x="377395" y="14897"/>
                  <a:pt x="481158" y="118669"/>
                  <a:pt x="481158" y="246218"/>
                </a:cubicBezTo>
                <a:cubicBezTo>
                  <a:pt x="481158" y="303556"/>
                  <a:pt x="453929" y="355204"/>
                  <a:pt x="427608" y="405168"/>
                </a:cubicBezTo>
                <a:close/>
              </a:path>
            </a:pathLst>
          </a:custGeom>
          <a:solidFill>
            <a:srgbClr val="0C48BB"/>
          </a:solidFill>
          <a:ln>
            <a:solidFill>
              <a:schemeClr val="bg2"/>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575;p30">
            <a:extLst>
              <a:ext uri="{FF2B5EF4-FFF2-40B4-BE49-F238E27FC236}">
                <a16:creationId xmlns:a16="http://schemas.microsoft.com/office/drawing/2014/main" id="{CEA3E93E-6C10-0D39-4BAC-01A65EA201EC}"/>
              </a:ext>
            </a:extLst>
          </p:cNvPr>
          <p:cNvSpPr/>
          <p:nvPr/>
        </p:nvSpPr>
        <p:spPr>
          <a:xfrm>
            <a:off x="6646694" y="5905455"/>
            <a:ext cx="510975" cy="704925"/>
          </a:xfrm>
          <a:custGeom>
            <a:avLst/>
            <a:gdLst/>
            <a:ahLst/>
            <a:cxnLst/>
            <a:rect l="l" t="t" r="r" b="b"/>
            <a:pathLst>
              <a:path w="510975" h="704925" extrusionOk="0">
                <a:moveTo>
                  <a:pt x="510975" y="704925"/>
                </a:moveTo>
                <a:lnTo>
                  <a:pt x="0" y="704925"/>
                </a:lnTo>
                <a:lnTo>
                  <a:pt x="0" y="0"/>
                </a:lnTo>
                <a:lnTo>
                  <a:pt x="361936" y="0"/>
                </a:lnTo>
                <a:cubicBezTo>
                  <a:pt x="420145" y="58137"/>
                  <a:pt x="452780" y="90731"/>
                  <a:pt x="510975" y="148854"/>
                </a:cubicBezTo>
                <a:lnTo>
                  <a:pt x="510975" y="704925"/>
                </a:lnTo>
                <a:close/>
              </a:path>
            </a:pathLst>
          </a:custGeom>
          <a:noFill/>
          <a:ln>
            <a:solidFill>
              <a:schemeClr val="bg2"/>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556;p30">
            <a:extLst>
              <a:ext uri="{FF2B5EF4-FFF2-40B4-BE49-F238E27FC236}">
                <a16:creationId xmlns:a16="http://schemas.microsoft.com/office/drawing/2014/main" id="{1EB6C766-5A33-EC33-0707-E666B2F6DA0D}"/>
              </a:ext>
            </a:extLst>
          </p:cNvPr>
          <p:cNvSpPr/>
          <p:nvPr/>
        </p:nvSpPr>
        <p:spPr>
          <a:xfrm>
            <a:off x="10511615" y="5815358"/>
            <a:ext cx="894362" cy="795022"/>
          </a:xfrm>
          <a:custGeom>
            <a:avLst/>
            <a:gdLst/>
            <a:ahLst/>
            <a:cxnLst/>
            <a:rect l="l" t="t" r="r" b="b"/>
            <a:pathLst>
              <a:path w="894362" h="795022" extrusionOk="0">
                <a:moveTo>
                  <a:pt x="861315" y="738312"/>
                </a:moveTo>
                <a:lnTo>
                  <a:pt x="861315" y="742024"/>
                </a:lnTo>
                <a:cubicBezTo>
                  <a:pt x="861315" y="771256"/>
                  <a:pt x="837549" y="795022"/>
                  <a:pt x="808360" y="795022"/>
                </a:cubicBezTo>
                <a:lnTo>
                  <a:pt x="622617" y="795022"/>
                </a:lnTo>
                <a:cubicBezTo>
                  <a:pt x="607985" y="795022"/>
                  <a:pt x="594378" y="789183"/>
                  <a:pt x="584294" y="778587"/>
                </a:cubicBezTo>
                <a:cubicBezTo>
                  <a:pt x="574862" y="768700"/>
                  <a:pt x="569662" y="755717"/>
                  <a:pt x="569662" y="742024"/>
                </a:cubicBezTo>
                <a:lnTo>
                  <a:pt x="569662" y="738312"/>
                </a:lnTo>
                <a:cubicBezTo>
                  <a:pt x="569662" y="709099"/>
                  <a:pt x="593427" y="685314"/>
                  <a:pt x="622617" y="685314"/>
                </a:cubicBezTo>
                <a:lnTo>
                  <a:pt x="808360" y="685314"/>
                </a:lnTo>
                <a:cubicBezTo>
                  <a:pt x="837549" y="685314"/>
                  <a:pt x="861315" y="709099"/>
                  <a:pt x="861315" y="738312"/>
                </a:cubicBezTo>
                <a:close/>
                <a:moveTo>
                  <a:pt x="844502" y="556951"/>
                </a:moveTo>
                <a:lnTo>
                  <a:pt x="595925" y="556951"/>
                </a:lnTo>
                <a:cubicBezTo>
                  <a:pt x="568431" y="556951"/>
                  <a:pt x="546064" y="579336"/>
                  <a:pt x="546064" y="606852"/>
                </a:cubicBezTo>
                <a:lnTo>
                  <a:pt x="546064" y="616758"/>
                </a:lnTo>
                <a:cubicBezTo>
                  <a:pt x="546064" y="644273"/>
                  <a:pt x="568431" y="666659"/>
                  <a:pt x="595925" y="666659"/>
                </a:cubicBezTo>
                <a:lnTo>
                  <a:pt x="622617" y="666659"/>
                </a:lnTo>
                <a:lnTo>
                  <a:pt x="808360" y="666659"/>
                </a:lnTo>
                <a:lnTo>
                  <a:pt x="844502" y="666659"/>
                </a:lnTo>
                <a:cubicBezTo>
                  <a:pt x="871995" y="666659"/>
                  <a:pt x="894362" y="644273"/>
                  <a:pt x="894362" y="616758"/>
                </a:cubicBezTo>
                <a:lnTo>
                  <a:pt x="894362" y="606852"/>
                </a:lnTo>
                <a:cubicBezTo>
                  <a:pt x="894362" y="579336"/>
                  <a:pt x="871995" y="556951"/>
                  <a:pt x="844502" y="556951"/>
                </a:cubicBezTo>
                <a:close/>
                <a:moveTo>
                  <a:pt x="844502" y="428587"/>
                </a:moveTo>
                <a:lnTo>
                  <a:pt x="595925" y="428587"/>
                </a:lnTo>
                <a:cubicBezTo>
                  <a:pt x="568431" y="428587"/>
                  <a:pt x="546064" y="450973"/>
                  <a:pt x="546064" y="478470"/>
                </a:cubicBezTo>
                <a:lnTo>
                  <a:pt x="546064" y="488394"/>
                </a:lnTo>
                <a:cubicBezTo>
                  <a:pt x="546064" y="515910"/>
                  <a:pt x="568431" y="538296"/>
                  <a:pt x="595925" y="538296"/>
                </a:cubicBezTo>
                <a:lnTo>
                  <a:pt x="844502" y="538296"/>
                </a:lnTo>
                <a:cubicBezTo>
                  <a:pt x="871995" y="538296"/>
                  <a:pt x="894362" y="515910"/>
                  <a:pt x="894362" y="488394"/>
                </a:cubicBezTo>
                <a:lnTo>
                  <a:pt x="894362" y="478470"/>
                </a:lnTo>
                <a:cubicBezTo>
                  <a:pt x="894362" y="450973"/>
                  <a:pt x="871995" y="428587"/>
                  <a:pt x="844502" y="428587"/>
                </a:cubicBezTo>
                <a:close/>
                <a:moveTo>
                  <a:pt x="843271" y="300205"/>
                </a:moveTo>
                <a:lnTo>
                  <a:pt x="620771" y="300205"/>
                </a:lnTo>
                <a:cubicBezTo>
                  <a:pt x="616410" y="300205"/>
                  <a:pt x="612123" y="300746"/>
                  <a:pt x="608003" y="301810"/>
                </a:cubicBezTo>
                <a:cubicBezTo>
                  <a:pt x="585431" y="307630"/>
                  <a:pt x="569662" y="328001"/>
                  <a:pt x="569662" y="351357"/>
                </a:cubicBezTo>
                <a:lnTo>
                  <a:pt x="569662" y="358781"/>
                </a:lnTo>
                <a:cubicBezTo>
                  <a:pt x="569662" y="386987"/>
                  <a:pt x="592588" y="409933"/>
                  <a:pt x="620771" y="409933"/>
                </a:cubicBezTo>
                <a:lnTo>
                  <a:pt x="843271" y="409933"/>
                </a:lnTo>
                <a:cubicBezTo>
                  <a:pt x="871436" y="409933"/>
                  <a:pt x="894362" y="386987"/>
                  <a:pt x="894362" y="358781"/>
                </a:cubicBezTo>
                <a:lnTo>
                  <a:pt x="894362" y="351357"/>
                </a:lnTo>
                <a:cubicBezTo>
                  <a:pt x="894362" y="323151"/>
                  <a:pt x="871436" y="300205"/>
                  <a:pt x="843271" y="300205"/>
                </a:cubicBezTo>
                <a:close/>
                <a:moveTo>
                  <a:pt x="551022" y="738312"/>
                </a:moveTo>
                <a:cubicBezTo>
                  <a:pt x="551022" y="715926"/>
                  <a:pt x="561348" y="695910"/>
                  <a:pt x="577453" y="682758"/>
                </a:cubicBezTo>
                <a:cubicBezTo>
                  <a:pt x="548636" y="674681"/>
                  <a:pt x="527424" y="648154"/>
                  <a:pt x="527424" y="616758"/>
                </a:cubicBezTo>
                <a:lnTo>
                  <a:pt x="527424" y="606852"/>
                </a:lnTo>
                <a:cubicBezTo>
                  <a:pt x="527424" y="581612"/>
                  <a:pt x="541143" y="559525"/>
                  <a:pt x="561498" y="547623"/>
                </a:cubicBezTo>
                <a:cubicBezTo>
                  <a:pt x="541143" y="535721"/>
                  <a:pt x="527424" y="513634"/>
                  <a:pt x="527424" y="488394"/>
                </a:cubicBezTo>
                <a:lnTo>
                  <a:pt x="527424" y="478470"/>
                </a:lnTo>
                <a:cubicBezTo>
                  <a:pt x="527424" y="447410"/>
                  <a:pt x="548189" y="421107"/>
                  <a:pt x="576577" y="412731"/>
                </a:cubicBezTo>
                <a:cubicBezTo>
                  <a:pt x="560976" y="399915"/>
                  <a:pt x="551022" y="380495"/>
                  <a:pt x="551022" y="358781"/>
                </a:cubicBezTo>
                <a:lnTo>
                  <a:pt x="551022" y="351357"/>
                </a:lnTo>
                <a:cubicBezTo>
                  <a:pt x="551022" y="321453"/>
                  <a:pt x="569960" y="295150"/>
                  <a:pt x="597751" y="285450"/>
                </a:cubicBezTo>
                <a:cubicBezTo>
                  <a:pt x="597751" y="285431"/>
                  <a:pt x="597751" y="285431"/>
                  <a:pt x="597751" y="285431"/>
                </a:cubicBezTo>
                <a:cubicBezTo>
                  <a:pt x="646401" y="217845"/>
                  <a:pt x="655590" y="109424"/>
                  <a:pt x="619597" y="27660"/>
                </a:cubicBezTo>
                <a:cubicBezTo>
                  <a:pt x="613595" y="14005"/>
                  <a:pt x="602803" y="4043"/>
                  <a:pt x="590743" y="984"/>
                </a:cubicBezTo>
                <a:cubicBezTo>
                  <a:pt x="580510" y="-1591"/>
                  <a:pt x="570109" y="909"/>
                  <a:pt x="560696" y="8240"/>
                </a:cubicBezTo>
                <a:cubicBezTo>
                  <a:pt x="542448" y="22418"/>
                  <a:pt x="534694" y="51892"/>
                  <a:pt x="530444" y="72823"/>
                </a:cubicBezTo>
                <a:cubicBezTo>
                  <a:pt x="522820" y="110468"/>
                  <a:pt x="511320" y="149886"/>
                  <a:pt x="478924" y="183091"/>
                </a:cubicBezTo>
                <a:cubicBezTo>
                  <a:pt x="466697" y="195627"/>
                  <a:pt x="453239" y="206895"/>
                  <a:pt x="440210" y="217789"/>
                </a:cubicBezTo>
                <a:cubicBezTo>
                  <a:pt x="423472" y="231780"/>
                  <a:pt x="407665" y="245006"/>
                  <a:pt x="394021" y="260844"/>
                </a:cubicBezTo>
                <a:cubicBezTo>
                  <a:pt x="364403" y="295225"/>
                  <a:pt x="349957" y="338783"/>
                  <a:pt x="340675" y="372884"/>
                </a:cubicBezTo>
                <a:cubicBezTo>
                  <a:pt x="335512" y="391856"/>
                  <a:pt x="318196" y="405082"/>
                  <a:pt x="298550" y="405082"/>
                </a:cubicBezTo>
                <a:cubicBezTo>
                  <a:pt x="298531" y="405082"/>
                  <a:pt x="298512" y="405082"/>
                  <a:pt x="298494" y="405082"/>
                </a:cubicBezTo>
                <a:lnTo>
                  <a:pt x="211633" y="405064"/>
                </a:lnTo>
                <a:lnTo>
                  <a:pt x="211633" y="723705"/>
                </a:lnTo>
                <a:lnTo>
                  <a:pt x="275530" y="723705"/>
                </a:lnTo>
                <a:cubicBezTo>
                  <a:pt x="290945" y="723705"/>
                  <a:pt x="305204" y="730570"/>
                  <a:pt x="314654" y="742546"/>
                </a:cubicBezTo>
                <a:cubicBezTo>
                  <a:pt x="328876" y="760642"/>
                  <a:pt x="354729" y="782188"/>
                  <a:pt x="397078" y="782188"/>
                </a:cubicBezTo>
                <a:lnTo>
                  <a:pt x="561553" y="779427"/>
                </a:lnTo>
                <a:cubicBezTo>
                  <a:pt x="554713" y="768271"/>
                  <a:pt x="551022" y="755400"/>
                  <a:pt x="551022" y="742024"/>
                </a:cubicBezTo>
                <a:lnTo>
                  <a:pt x="551022" y="738312"/>
                </a:lnTo>
                <a:close/>
                <a:moveTo>
                  <a:pt x="152919" y="345966"/>
                </a:moveTo>
                <a:lnTo>
                  <a:pt x="40094" y="345966"/>
                </a:lnTo>
                <a:cubicBezTo>
                  <a:pt x="17987" y="345966"/>
                  <a:pt x="0" y="363967"/>
                  <a:pt x="0" y="386092"/>
                </a:cubicBezTo>
                <a:lnTo>
                  <a:pt x="0" y="754915"/>
                </a:lnTo>
                <a:cubicBezTo>
                  <a:pt x="0" y="777039"/>
                  <a:pt x="17987" y="795022"/>
                  <a:pt x="40094" y="795022"/>
                </a:cubicBezTo>
                <a:lnTo>
                  <a:pt x="152919" y="795022"/>
                </a:lnTo>
                <a:cubicBezTo>
                  <a:pt x="175025" y="795022"/>
                  <a:pt x="192994" y="777039"/>
                  <a:pt x="192994" y="754915"/>
                </a:cubicBezTo>
                <a:lnTo>
                  <a:pt x="192994" y="386092"/>
                </a:lnTo>
                <a:cubicBezTo>
                  <a:pt x="192994" y="363967"/>
                  <a:pt x="175025" y="345966"/>
                  <a:pt x="152919" y="345966"/>
                </a:cubicBezTo>
                <a:close/>
              </a:path>
            </a:pathLst>
          </a:custGeom>
          <a:solidFill>
            <a:srgbClr val="FFFFFF"/>
          </a:solidFill>
          <a:ln>
            <a:solidFill>
              <a:schemeClr val="bg2"/>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523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Clasificación de los datos</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5" name="CuadroTexto 4">
            <a:extLst>
              <a:ext uri="{FF2B5EF4-FFF2-40B4-BE49-F238E27FC236}">
                <a16:creationId xmlns:a16="http://schemas.microsoft.com/office/drawing/2014/main" id="{64D1E4AF-F5F8-0294-854D-2E9FEF59EA3A}"/>
              </a:ext>
            </a:extLst>
          </p:cNvPr>
          <p:cNvSpPr txBox="1"/>
          <p:nvPr/>
        </p:nvSpPr>
        <p:spPr>
          <a:xfrm>
            <a:off x="1102296" y="2579077"/>
            <a:ext cx="16318196" cy="6186309"/>
          </a:xfrm>
          <a:prstGeom prst="rect">
            <a:avLst/>
          </a:prstGeom>
          <a:noFill/>
        </p:spPr>
        <p:txBody>
          <a:bodyPr wrap="square" rtlCol="0">
            <a:spAutoFit/>
          </a:bodyPr>
          <a:lstStyle/>
          <a:p>
            <a:pPr marL="571500" indent="-571500">
              <a:buFont typeface="Arial" panose="020B0604020202020204" pitchFamily="34" charset="0"/>
              <a:buChar char="•"/>
            </a:pPr>
            <a:r>
              <a:rPr lang="es-ES" sz="3600" dirty="0">
                <a:latin typeface="Assistant" pitchFamily="2" charset="-79"/>
                <a:cs typeface="Assistant" pitchFamily="2" charset="-79"/>
              </a:rPr>
              <a:t>Escala de medición nominal: representan solamente nombres o etiquetas de categorías que no tienen orden natural. </a:t>
            </a:r>
            <a:r>
              <a:rPr lang="es-ES" sz="3600" i="1" dirty="0">
                <a:latin typeface="Assistant" pitchFamily="2" charset="-79"/>
                <a:cs typeface="Assistant" pitchFamily="2" charset="-79"/>
              </a:rPr>
              <a:t>Por ejemplo: estado civil, lugar de residencia.</a:t>
            </a:r>
          </a:p>
          <a:p>
            <a:pPr marL="571500" indent="-571500">
              <a:buFont typeface="Arial" panose="020B0604020202020204" pitchFamily="34" charset="0"/>
              <a:buChar char="•"/>
            </a:pPr>
            <a:r>
              <a:rPr lang="es-ES" sz="3600" dirty="0">
                <a:latin typeface="Assistant" pitchFamily="2" charset="-79"/>
                <a:cs typeface="Assistant" pitchFamily="2" charset="-79"/>
              </a:rPr>
              <a:t>Escala de medición ordinal: Representan categorías que se pueden ordenar de manera natural. </a:t>
            </a:r>
            <a:r>
              <a:rPr lang="es-ES" sz="3600" i="1" dirty="0">
                <a:latin typeface="Assistant" pitchFamily="2" charset="-79"/>
                <a:cs typeface="Assistant" pitchFamily="2" charset="-79"/>
              </a:rPr>
              <a:t>Por ejemplo: grado de educación</a:t>
            </a:r>
            <a:endParaRPr lang="es-ES" sz="3600" dirty="0">
              <a:latin typeface="Assistant" pitchFamily="2" charset="-79"/>
              <a:cs typeface="Assistant" pitchFamily="2" charset="-79"/>
            </a:endParaRPr>
          </a:p>
          <a:p>
            <a:pPr marL="571500" indent="-571500">
              <a:buFont typeface="Arial" panose="020B0604020202020204" pitchFamily="34" charset="0"/>
              <a:buChar char="•"/>
            </a:pPr>
            <a:r>
              <a:rPr lang="es-ES" sz="3600" dirty="0">
                <a:latin typeface="Assistant" pitchFamily="2" charset="-79"/>
                <a:cs typeface="Assistant" pitchFamily="2" charset="-79"/>
              </a:rPr>
              <a:t>Escala de medición de intervalo: En esta escala de medición las diferencias tienen significado, pero no las multiplicaciones o divisiones. Como característica adicional, el cero no representa ausencia. </a:t>
            </a:r>
            <a:r>
              <a:rPr lang="es-ES" sz="3600" i="1" dirty="0">
                <a:latin typeface="Assistant" pitchFamily="2" charset="-79"/>
                <a:cs typeface="Assistant" pitchFamily="2" charset="-79"/>
              </a:rPr>
              <a:t>Por ejemplo: grados Celsius.</a:t>
            </a:r>
            <a:endParaRPr lang="es-ES" sz="3600" dirty="0">
              <a:latin typeface="Assistant" pitchFamily="2" charset="-79"/>
              <a:cs typeface="Assistant" pitchFamily="2" charset="-79"/>
            </a:endParaRPr>
          </a:p>
          <a:p>
            <a:pPr marL="571500" indent="-571500">
              <a:buFont typeface="Arial" panose="020B0604020202020204" pitchFamily="34" charset="0"/>
              <a:buChar char="•"/>
            </a:pPr>
            <a:r>
              <a:rPr lang="es-ES" sz="3600" dirty="0">
                <a:latin typeface="Assistant" pitchFamily="2" charset="-79"/>
                <a:cs typeface="Assistant" pitchFamily="2" charset="-79"/>
              </a:rPr>
              <a:t>Escala de medición de razón: Con estos datos tiene sentido realizar operaciones de división y multiplicación, el cero sí representa ausencia o es un punto de partida. </a:t>
            </a:r>
            <a:r>
              <a:rPr lang="es-ES" sz="3600" i="1" dirty="0">
                <a:latin typeface="Assistant" pitchFamily="2" charset="-79"/>
                <a:cs typeface="Assistant" pitchFamily="2" charset="-79"/>
              </a:rPr>
              <a:t>Por ejemplo: número de personas en un salón.</a:t>
            </a:r>
            <a:endParaRPr lang="es-MX" sz="3600" dirty="0">
              <a:latin typeface="Assistant" pitchFamily="2" charset="-79"/>
              <a:cs typeface="Assistant" pitchFamily="2" charset="-79"/>
            </a:endParaRPr>
          </a:p>
        </p:txBody>
      </p:sp>
    </p:spTree>
    <p:extLst>
      <p:ext uri="{BB962C8B-B14F-4D97-AF65-F5344CB8AC3E}">
        <p14:creationId xmlns:p14="http://schemas.microsoft.com/office/powerpoint/2010/main" val="3931444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7500" dirty="0">
                <a:solidFill>
                  <a:srgbClr val="FFFFFF"/>
                </a:solidFill>
                <a:latin typeface="Tenor Sans"/>
                <a:sym typeface="Tenor Sans"/>
              </a:rPr>
              <a:t>Medidas numéricas</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5" name="CuadroTexto 4">
            <a:extLst>
              <a:ext uri="{FF2B5EF4-FFF2-40B4-BE49-F238E27FC236}">
                <a16:creationId xmlns:a16="http://schemas.microsoft.com/office/drawing/2014/main" id="{64D1E4AF-F5F8-0294-854D-2E9FEF59EA3A}"/>
              </a:ext>
            </a:extLst>
          </p:cNvPr>
          <p:cNvSpPr txBox="1"/>
          <p:nvPr/>
        </p:nvSpPr>
        <p:spPr>
          <a:xfrm>
            <a:off x="1102296" y="2579077"/>
            <a:ext cx="16318196" cy="4524315"/>
          </a:xfrm>
          <a:prstGeom prst="rect">
            <a:avLst/>
          </a:prstGeom>
          <a:noFill/>
        </p:spPr>
        <p:txBody>
          <a:bodyPr wrap="square" rtlCol="0">
            <a:spAutoFit/>
          </a:bodyPr>
          <a:lstStyle/>
          <a:p>
            <a:pPr marL="571500" indent="-571500">
              <a:buFont typeface="Arial" panose="020B0604020202020204" pitchFamily="34" charset="0"/>
              <a:buChar char="•"/>
            </a:pPr>
            <a:r>
              <a:rPr lang="es-ES" sz="3600" dirty="0">
                <a:latin typeface="Assistant" pitchFamily="2" charset="-79"/>
                <a:cs typeface="Assistant" pitchFamily="2" charset="-79"/>
              </a:rPr>
              <a:t>Medidas de tendencia central. Describen la localización del centro de la distribución. Por ejemplo, </a:t>
            </a:r>
            <a:r>
              <a:rPr lang="es-ES" sz="3600" i="1" dirty="0">
                <a:latin typeface="Assistant" pitchFamily="2" charset="-79"/>
                <a:cs typeface="Assistant" pitchFamily="2" charset="-79"/>
              </a:rPr>
              <a:t>media, mediana y moda.</a:t>
            </a:r>
            <a:endParaRPr lang="es-ES" sz="3600" dirty="0">
              <a:latin typeface="Assistant" pitchFamily="2" charset="-79"/>
              <a:cs typeface="Assistant" pitchFamily="2" charset="-79"/>
            </a:endParaRPr>
          </a:p>
          <a:p>
            <a:pPr marL="571500" indent="-571500">
              <a:buFont typeface="Arial" panose="020B0604020202020204" pitchFamily="34" charset="0"/>
              <a:buChar char="•"/>
            </a:pPr>
            <a:r>
              <a:rPr lang="es-ES" sz="3600" dirty="0">
                <a:latin typeface="Assistant" pitchFamily="2" charset="-79"/>
                <a:cs typeface="Assistant" pitchFamily="2" charset="-79"/>
              </a:rPr>
              <a:t>Medidas de variación o dispersión. Miden la dispersión de la distribución. Por ejemplo, </a:t>
            </a:r>
            <a:r>
              <a:rPr lang="es-ES" sz="3600" i="1" dirty="0">
                <a:latin typeface="Assistant" pitchFamily="2" charset="-79"/>
                <a:cs typeface="Assistant" pitchFamily="2" charset="-79"/>
              </a:rPr>
              <a:t>rango, varianza y desviación estándar.</a:t>
            </a:r>
          </a:p>
          <a:p>
            <a:pPr marL="571500" indent="-571500">
              <a:buFont typeface="Arial" panose="020B0604020202020204" pitchFamily="34" charset="0"/>
              <a:buChar char="•"/>
            </a:pPr>
            <a:r>
              <a:rPr lang="es-ES" sz="3600" dirty="0">
                <a:latin typeface="Assistant" pitchFamily="2" charset="-79"/>
                <a:cs typeface="Assistant" pitchFamily="2" charset="-79"/>
              </a:rPr>
              <a:t>Medidas de forma. Permiten conocer la forma de la distribución de los datos. Por ejemplo, </a:t>
            </a:r>
            <a:r>
              <a:rPr lang="es-ES" sz="3600" i="1" dirty="0">
                <a:latin typeface="Assistant" pitchFamily="2" charset="-79"/>
                <a:cs typeface="Assistant" pitchFamily="2" charset="-79"/>
              </a:rPr>
              <a:t>sesgo y curtosis.</a:t>
            </a:r>
          </a:p>
          <a:p>
            <a:pPr marL="571500" indent="-571500">
              <a:buFont typeface="Arial" panose="020B0604020202020204" pitchFamily="34" charset="0"/>
              <a:buChar char="•"/>
            </a:pPr>
            <a:r>
              <a:rPr lang="es-ES" sz="3600" dirty="0">
                <a:latin typeface="Assistant" pitchFamily="2" charset="-79"/>
                <a:cs typeface="Assistant" pitchFamily="2" charset="-79"/>
              </a:rPr>
              <a:t>Medidas de posición. Permiten dividir los datos ordenados en partes iguales. Por ejemplo: </a:t>
            </a:r>
            <a:r>
              <a:rPr lang="es-ES" sz="3600" i="1" dirty="0">
                <a:latin typeface="Assistant" pitchFamily="2" charset="-79"/>
                <a:cs typeface="Assistant" pitchFamily="2" charset="-79"/>
              </a:rPr>
              <a:t>mediana, cuartiles, deciles.</a:t>
            </a:r>
            <a:endParaRPr lang="es-MX" sz="3600" dirty="0">
              <a:latin typeface="Assistant" pitchFamily="2" charset="-79"/>
              <a:cs typeface="Assistant" pitchFamily="2" charset="-79"/>
            </a:endParaRPr>
          </a:p>
        </p:txBody>
      </p:sp>
    </p:spTree>
    <p:extLst>
      <p:ext uri="{BB962C8B-B14F-4D97-AF65-F5344CB8AC3E}">
        <p14:creationId xmlns:p14="http://schemas.microsoft.com/office/powerpoint/2010/main" val="2405855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7500" dirty="0">
                <a:solidFill>
                  <a:srgbClr val="FFFFFF"/>
                </a:solidFill>
                <a:latin typeface="Tenor Sans"/>
                <a:sym typeface="Tenor Sans"/>
              </a:rPr>
              <a:t>Distribución normal</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5" name="CuadroTexto 4">
            <a:extLst>
              <a:ext uri="{FF2B5EF4-FFF2-40B4-BE49-F238E27FC236}">
                <a16:creationId xmlns:a16="http://schemas.microsoft.com/office/drawing/2014/main" id="{64D1E4AF-F5F8-0294-854D-2E9FEF59EA3A}"/>
              </a:ext>
            </a:extLst>
          </p:cNvPr>
          <p:cNvSpPr txBox="1"/>
          <p:nvPr/>
        </p:nvSpPr>
        <p:spPr>
          <a:xfrm>
            <a:off x="1102296" y="2579077"/>
            <a:ext cx="9424455" cy="6186309"/>
          </a:xfrm>
          <a:prstGeom prst="rect">
            <a:avLst/>
          </a:prstGeom>
          <a:noFill/>
        </p:spPr>
        <p:txBody>
          <a:bodyPr wrap="square" rtlCol="0">
            <a:spAutoFit/>
          </a:bodyPr>
          <a:lstStyle/>
          <a:p>
            <a:r>
              <a:rPr lang="es-ES" sz="3600" dirty="0">
                <a:latin typeface="Assistant" pitchFamily="2" charset="-79"/>
                <a:cs typeface="Assistant" pitchFamily="2" charset="-79"/>
              </a:rPr>
              <a:t>La distribución normal es reconocible por el gráfico de su función de densidad que tiene una forma acampanada. </a:t>
            </a:r>
          </a:p>
          <a:p>
            <a:endParaRPr lang="es-ES" sz="3600" dirty="0">
              <a:latin typeface="Assistant" pitchFamily="2" charset="-79"/>
              <a:cs typeface="Assistant" pitchFamily="2" charset="-79"/>
            </a:endParaRPr>
          </a:p>
          <a:p>
            <a:r>
              <a:rPr lang="es-ES" sz="3600" dirty="0">
                <a:latin typeface="Assistant" pitchFamily="2" charset="-79"/>
                <a:cs typeface="Assistant" pitchFamily="2" charset="-79"/>
              </a:rPr>
              <a:t>Esta distribución es ampliamente utilizada en la creación de modelos, especialmente debido al teorema del límite central</a:t>
            </a:r>
          </a:p>
          <a:p>
            <a:endParaRPr lang="es-ES" sz="3600" dirty="0">
              <a:latin typeface="Assistant" pitchFamily="2" charset="-79"/>
              <a:cs typeface="Assistant" pitchFamily="2" charset="-79"/>
            </a:endParaRPr>
          </a:p>
          <a:p>
            <a:r>
              <a:rPr lang="es-ES" sz="3600" dirty="0">
                <a:latin typeface="Assistant" pitchFamily="2" charset="-79"/>
                <a:cs typeface="Assistant" pitchFamily="2" charset="-79"/>
              </a:rPr>
              <a:t>Teorema del límite central: si el tamaño de la muestra es grande, la distribución de las medias muestrales será aproximadamente normal.</a:t>
            </a:r>
            <a:endParaRPr lang="es-MX" sz="3600" dirty="0">
              <a:latin typeface="Assistant" pitchFamily="2" charset="-79"/>
              <a:cs typeface="Assistant" pitchFamily="2" charset="-79"/>
            </a:endParaRPr>
          </a:p>
        </p:txBody>
      </p:sp>
      <p:pic>
        <p:nvPicPr>
          <p:cNvPr id="4" name="Imagen 3" descr="Gráfico, Gráfico de líneas&#10;&#10;Descripción generada automáticamente">
            <a:extLst>
              <a:ext uri="{FF2B5EF4-FFF2-40B4-BE49-F238E27FC236}">
                <a16:creationId xmlns:a16="http://schemas.microsoft.com/office/drawing/2014/main" id="{2365B751-89D8-2D05-B2F3-BAEF558D8DC2}"/>
              </a:ext>
            </a:extLst>
          </p:cNvPr>
          <p:cNvPicPr>
            <a:picLocks noChangeAspect="1"/>
          </p:cNvPicPr>
          <p:nvPr/>
        </p:nvPicPr>
        <p:blipFill>
          <a:blip r:embed="rId3"/>
          <a:stretch>
            <a:fillRect/>
          </a:stretch>
        </p:blipFill>
        <p:spPr>
          <a:xfrm>
            <a:off x="10459844" y="2830419"/>
            <a:ext cx="7828156" cy="5591540"/>
          </a:xfrm>
          <a:prstGeom prst="rect">
            <a:avLst/>
          </a:prstGeom>
        </p:spPr>
      </p:pic>
    </p:spTree>
    <p:extLst>
      <p:ext uri="{BB962C8B-B14F-4D97-AF65-F5344CB8AC3E}">
        <p14:creationId xmlns:p14="http://schemas.microsoft.com/office/powerpoint/2010/main" val="1895468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7500" dirty="0">
                <a:solidFill>
                  <a:srgbClr val="FFFFFF"/>
                </a:solidFill>
                <a:latin typeface="Tenor Sans"/>
                <a:sym typeface="Tenor Sans"/>
              </a:rPr>
              <a:t>Planteamiento de hipótesis</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5" name="CuadroTexto 4">
            <a:extLst>
              <a:ext uri="{FF2B5EF4-FFF2-40B4-BE49-F238E27FC236}">
                <a16:creationId xmlns:a16="http://schemas.microsoft.com/office/drawing/2014/main" id="{64D1E4AF-F5F8-0294-854D-2E9FEF59EA3A}"/>
              </a:ext>
            </a:extLst>
          </p:cNvPr>
          <p:cNvSpPr txBox="1"/>
          <p:nvPr/>
        </p:nvSpPr>
        <p:spPr>
          <a:xfrm>
            <a:off x="1102296" y="2579077"/>
            <a:ext cx="16318196" cy="4524315"/>
          </a:xfrm>
          <a:prstGeom prst="rect">
            <a:avLst/>
          </a:prstGeom>
          <a:noFill/>
        </p:spPr>
        <p:txBody>
          <a:bodyPr wrap="square" rtlCol="0">
            <a:spAutoFit/>
          </a:bodyPr>
          <a:lstStyle/>
          <a:p>
            <a:r>
              <a:rPr lang="es-ES" sz="3600" dirty="0">
                <a:latin typeface="Assistant" pitchFamily="2" charset="-79"/>
                <a:cs typeface="Assistant" pitchFamily="2" charset="-79"/>
              </a:rPr>
              <a:t>Hipótesis nula (H0). Es una afirmación de que no se espera ninguna diferencia o efecto. La hipótesis nula siempre contiene la expresión de igualdad.</a:t>
            </a:r>
          </a:p>
          <a:p>
            <a:endParaRPr lang="es-ES" sz="3600" dirty="0">
              <a:latin typeface="Assistant" pitchFamily="2" charset="-79"/>
              <a:cs typeface="Assistant" pitchFamily="2" charset="-79"/>
            </a:endParaRPr>
          </a:p>
          <a:p>
            <a:r>
              <a:rPr lang="es-ES" sz="3600" dirty="0">
                <a:latin typeface="Assistant" pitchFamily="2" charset="-79"/>
                <a:cs typeface="Assistant" pitchFamily="2" charset="-79"/>
              </a:rPr>
              <a:t>Hipótesis alternativa (H1). Es una afirmación de que se espera alguna diferencia o efecto. La hipótesis alternativa puede ser unidireccional (prueba de una cola: “A es mayor que B” o “A es menor que B”) o no direccional (prueba bilateral: “A es diferente de B”). </a:t>
            </a:r>
          </a:p>
          <a:p>
            <a:pPr marL="571500" indent="-571500">
              <a:buFont typeface="Arial" panose="020B0604020202020204" pitchFamily="34" charset="0"/>
              <a:buChar char="•"/>
            </a:pPr>
            <a:endParaRPr lang="es-MX" sz="3600" dirty="0">
              <a:latin typeface="Assistant" pitchFamily="2" charset="-79"/>
              <a:cs typeface="Assistant" pitchFamily="2" charset="-79"/>
            </a:endParaRPr>
          </a:p>
        </p:txBody>
      </p:sp>
    </p:spTree>
    <p:extLst>
      <p:ext uri="{BB962C8B-B14F-4D97-AF65-F5344CB8AC3E}">
        <p14:creationId xmlns:p14="http://schemas.microsoft.com/office/powerpoint/2010/main" val="2494362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7500" dirty="0">
                <a:solidFill>
                  <a:srgbClr val="FFFFFF"/>
                </a:solidFill>
                <a:latin typeface="Tenor Sans"/>
                <a:sym typeface="Tenor Sans"/>
              </a:rPr>
              <a:t>Nivel de significancia</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5" name="CuadroTexto 4">
            <a:extLst>
              <a:ext uri="{FF2B5EF4-FFF2-40B4-BE49-F238E27FC236}">
                <a16:creationId xmlns:a16="http://schemas.microsoft.com/office/drawing/2014/main" id="{64D1E4AF-F5F8-0294-854D-2E9FEF59EA3A}"/>
              </a:ext>
            </a:extLst>
          </p:cNvPr>
          <p:cNvSpPr txBox="1"/>
          <p:nvPr/>
        </p:nvSpPr>
        <p:spPr>
          <a:xfrm>
            <a:off x="1102296" y="2579077"/>
            <a:ext cx="16318196" cy="6740307"/>
          </a:xfrm>
          <a:prstGeom prst="rect">
            <a:avLst/>
          </a:prstGeom>
          <a:noFill/>
        </p:spPr>
        <p:txBody>
          <a:bodyPr wrap="square" rtlCol="0">
            <a:spAutoFit/>
          </a:bodyPr>
          <a:lstStyle/>
          <a:p>
            <a:r>
              <a:rPr lang="es-ES" sz="3600" dirty="0">
                <a:latin typeface="Assistant" pitchFamily="2" charset="-79"/>
                <a:cs typeface="Assistant" pitchFamily="2" charset="-79"/>
              </a:rPr>
              <a:t>Nivel de significancia (α). Es la probabilidad de cometer un error tipo I. Un error tipo I ocurre cuando los resultados de la muestra conducen al rechazo de una hipótesis nula que en realidad es verdadera. El nivel de significancia es seleccionado por el investigador y los valores más utilizados son 0.01, 0.05, y 0.1. Cuando una técnica estadística es descriptiva no se requiere especificar un nivel de significancia.</a:t>
            </a:r>
          </a:p>
          <a:p>
            <a:endParaRPr lang="es-ES" sz="3600" dirty="0">
              <a:latin typeface="Assistant" pitchFamily="2" charset="-79"/>
              <a:cs typeface="Assistant" pitchFamily="2" charset="-79"/>
            </a:endParaRPr>
          </a:p>
          <a:p>
            <a:r>
              <a:rPr lang="es-ES" sz="3600" dirty="0">
                <a:latin typeface="Assistant" pitchFamily="2" charset="-79"/>
                <a:cs typeface="Assistant" pitchFamily="2" charset="-79"/>
              </a:rPr>
              <a:t>En la práctica lo más común es usar un valor de alfa igual a 0.05. En conjuntos grandes de datos (miles de observaciones) es recomendable utilizar 0.01 o incluso 0.001. En estudios exploratorios se puede usar un valor de alfa de 0.1 pero se requiere justificar su utilidad.  En las tablas se utilizan diferentes símbolos para expresar significancia en distintos niveles de significancia: un asterisco para 0.05, dos asteriscos para 0.01 y tres asteriscos para 0.001.</a:t>
            </a:r>
            <a:endParaRPr lang="es-MX" sz="3600" dirty="0">
              <a:latin typeface="Assistant" pitchFamily="2" charset="-79"/>
              <a:cs typeface="Assistant" pitchFamily="2" charset="-79"/>
            </a:endParaRPr>
          </a:p>
        </p:txBody>
      </p:sp>
    </p:spTree>
    <p:extLst>
      <p:ext uri="{BB962C8B-B14F-4D97-AF65-F5344CB8AC3E}">
        <p14:creationId xmlns:p14="http://schemas.microsoft.com/office/powerpoint/2010/main" val="99143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7500" dirty="0">
                <a:solidFill>
                  <a:srgbClr val="FFFFFF"/>
                </a:solidFill>
                <a:latin typeface="Tenor Sans"/>
                <a:sym typeface="Tenor Sans"/>
              </a:rPr>
              <a:t>P-valor</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5" name="CuadroTexto 4">
            <a:extLst>
              <a:ext uri="{FF2B5EF4-FFF2-40B4-BE49-F238E27FC236}">
                <a16:creationId xmlns:a16="http://schemas.microsoft.com/office/drawing/2014/main" id="{64D1E4AF-F5F8-0294-854D-2E9FEF59EA3A}"/>
              </a:ext>
            </a:extLst>
          </p:cNvPr>
          <p:cNvSpPr txBox="1"/>
          <p:nvPr/>
        </p:nvSpPr>
        <p:spPr>
          <a:xfrm>
            <a:off x="1102296" y="2579077"/>
            <a:ext cx="16318196" cy="2308324"/>
          </a:xfrm>
          <a:prstGeom prst="rect">
            <a:avLst/>
          </a:prstGeom>
          <a:noFill/>
        </p:spPr>
        <p:txBody>
          <a:bodyPr wrap="square" rtlCol="0">
            <a:spAutoFit/>
          </a:bodyPr>
          <a:lstStyle/>
          <a:p>
            <a:r>
              <a:rPr lang="es-ES" sz="3600" dirty="0">
                <a:latin typeface="Assistant" pitchFamily="2" charset="-79"/>
                <a:cs typeface="Assistant" pitchFamily="2" charset="-79"/>
              </a:rPr>
              <a:t>Es la probabilidad de observar un estadístico de prueba que sea al menos tan extremo como el calculado utilizando los datos muestrales considerando la hipótesis nula es verdadera. Si el p-valor es menor que el nivel de significancia, se rechaza la hipótesis nula en apoyo a la hipótesis alternativa.</a:t>
            </a:r>
            <a:endParaRPr lang="es-MX" sz="3600" dirty="0">
              <a:latin typeface="Assistant" pitchFamily="2" charset="-79"/>
              <a:cs typeface="Assistant" pitchFamily="2" charset="-79"/>
            </a:endParaRPr>
          </a:p>
        </p:txBody>
      </p:sp>
    </p:spTree>
    <p:extLst>
      <p:ext uri="{BB962C8B-B14F-4D97-AF65-F5344CB8AC3E}">
        <p14:creationId xmlns:p14="http://schemas.microsoft.com/office/powerpoint/2010/main" val="1019152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p:nvPr/>
        </p:nvSpPr>
        <p:spPr>
          <a:xfrm>
            <a:off x="0" y="0"/>
            <a:ext cx="18288000" cy="10364358"/>
          </a:xfrm>
          <a:custGeom>
            <a:avLst/>
            <a:gdLst/>
            <a:ahLst/>
            <a:cxnLst/>
            <a:rect l="l" t="t" r="r" b="b"/>
            <a:pathLst>
              <a:path w="8971816" h="5084597" extrusionOk="0">
                <a:moveTo>
                  <a:pt x="0" y="0"/>
                </a:moveTo>
                <a:lnTo>
                  <a:pt x="8971816" y="0"/>
                </a:lnTo>
                <a:lnTo>
                  <a:pt x="8971816" y="5084597"/>
                </a:lnTo>
                <a:lnTo>
                  <a:pt x="0" y="5084597"/>
                </a:lnTo>
                <a:close/>
              </a:path>
            </a:pathLst>
          </a:custGeom>
          <a:solidFill>
            <a:srgbClr val="0C48BB"/>
          </a:solidFill>
          <a:ln>
            <a:noFill/>
          </a:ln>
        </p:spPr>
        <p:txBody>
          <a:bodyPr/>
          <a:lstStyle/>
          <a:p>
            <a:endParaRPr lang="es-MX"/>
          </a:p>
        </p:txBody>
      </p:sp>
      <p:sp>
        <p:nvSpPr>
          <p:cNvPr id="69" name="Google Shape;69;p12"/>
          <p:cNvSpPr/>
          <p:nvPr/>
        </p:nvSpPr>
        <p:spPr>
          <a:xfrm>
            <a:off x="0" y="4356440"/>
            <a:ext cx="18288000" cy="6010275"/>
          </a:xfrm>
          <a:custGeom>
            <a:avLst/>
            <a:gdLst/>
            <a:ahLst/>
            <a:cxnLst/>
            <a:rect l="l" t="t" r="r" b="b"/>
            <a:pathLst>
              <a:path w="8971816" h="2948550" extrusionOk="0">
                <a:moveTo>
                  <a:pt x="0" y="0"/>
                </a:moveTo>
                <a:lnTo>
                  <a:pt x="8971816" y="0"/>
                </a:lnTo>
                <a:lnTo>
                  <a:pt x="8971816" y="2948550"/>
                </a:lnTo>
                <a:lnTo>
                  <a:pt x="0" y="2948550"/>
                </a:lnTo>
                <a:close/>
              </a:path>
            </a:pathLst>
          </a:custGeom>
          <a:solidFill>
            <a:srgbClr val="FFFFFF"/>
          </a:solidFill>
          <a:ln>
            <a:noFill/>
          </a:ln>
        </p:spPr>
        <p:txBody>
          <a:bodyPr/>
          <a:lstStyle/>
          <a:p>
            <a:endParaRPr lang="es-MX"/>
          </a:p>
        </p:txBody>
      </p:sp>
      <p:cxnSp>
        <p:nvCxnSpPr>
          <p:cNvPr id="70" name="Google Shape;70;p12"/>
          <p:cNvCxnSpPr/>
          <p:nvPr/>
        </p:nvCxnSpPr>
        <p:spPr>
          <a:xfrm rot="5399999">
            <a:off x="3412893" y="7290114"/>
            <a:ext cx="5210687" cy="0"/>
          </a:xfrm>
          <a:prstGeom prst="straightConnector1">
            <a:avLst/>
          </a:prstGeom>
          <a:noFill/>
          <a:ln w="19050" cap="flat" cmpd="sng">
            <a:solidFill>
              <a:srgbClr val="0C48BB"/>
            </a:solidFill>
            <a:prstDash val="solid"/>
            <a:round/>
            <a:headEnd type="none" w="sm" len="sm"/>
            <a:tailEnd type="none" w="sm" len="sm"/>
          </a:ln>
        </p:spPr>
      </p:cxnSp>
      <p:cxnSp>
        <p:nvCxnSpPr>
          <p:cNvPr id="71" name="Google Shape;71;p12"/>
          <p:cNvCxnSpPr/>
          <p:nvPr/>
        </p:nvCxnSpPr>
        <p:spPr>
          <a:xfrm rot="5399999">
            <a:off x="9282089" y="7290114"/>
            <a:ext cx="5210687" cy="0"/>
          </a:xfrm>
          <a:prstGeom prst="straightConnector1">
            <a:avLst/>
          </a:prstGeom>
          <a:noFill/>
          <a:ln w="19050" cap="flat" cmpd="sng">
            <a:solidFill>
              <a:srgbClr val="0C48BB"/>
            </a:solidFill>
            <a:prstDash val="solid"/>
            <a:round/>
            <a:headEnd type="none" w="sm" len="sm"/>
            <a:tailEnd type="none" w="sm" len="sm"/>
          </a:ln>
        </p:spPr>
      </p:cxnSp>
      <p:grpSp>
        <p:nvGrpSpPr>
          <p:cNvPr id="72" name="Google Shape;72;p12"/>
          <p:cNvGrpSpPr/>
          <p:nvPr/>
        </p:nvGrpSpPr>
        <p:grpSpPr>
          <a:xfrm>
            <a:off x="6704676" y="4712908"/>
            <a:ext cx="430502" cy="508437"/>
            <a:chOff x="0" y="-57150"/>
            <a:chExt cx="736600" cy="869950"/>
          </a:xfrm>
        </p:grpSpPr>
        <p:sp>
          <p:nvSpPr>
            <p:cNvPr id="73" name="Google Shape;73;p12"/>
            <p:cNvSpPr/>
            <p:nvPr/>
          </p:nvSpPr>
          <p:spPr>
            <a:xfrm>
              <a:off x="0" y="0"/>
              <a:ext cx="736600" cy="812800"/>
            </a:xfrm>
            <a:custGeom>
              <a:avLst/>
              <a:gdLst/>
              <a:ahLst/>
              <a:cxnLst/>
              <a:rect l="l" t="t" r="r" b="b"/>
              <a:pathLst>
                <a:path w="736600" h="812800" extrusionOk="0">
                  <a:moveTo>
                    <a:pt x="736600" y="0"/>
                  </a:moveTo>
                  <a:lnTo>
                    <a:pt x="736600" y="812800"/>
                  </a:lnTo>
                  <a:lnTo>
                    <a:pt x="368300" y="685800"/>
                  </a:lnTo>
                  <a:lnTo>
                    <a:pt x="0" y="812800"/>
                  </a:lnTo>
                  <a:lnTo>
                    <a:pt x="0" y="0"/>
                  </a:lnTo>
                  <a:lnTo>
                    <a:pt x="736600" y="0"/>
                  </a:lnTo>
                  <a:close/>
                </a:path>
              </a:pathLst>
            </a:custGeom>
            <a:solidFill>
              <a:srgbClr val="B4E3EF"/>
            </a:solidFill>
            <a:ln>
              <a:noFill/>
            </a:ln>
          </p:spPr>
          <p:txBody>
            <a:bodyPr/>
            <a:lstStyle/>
            <a:p>
              <a:endParaRPr lang="es-MX"/>
            </a:p>
          </p:txBody>
        </p:sp>
        <p:sp>
          <p:nvSpPr>
            <p:cNvPr id="74" name="Google Shape;74;p12"/>
            <p:cNvSpPr txBox="1"/>
            <p:nvPr/>
          </p:nvSpPr>
          <p:spPr>
            <a:xfrm>
              <a:off x="0" y="-57150"/>
              <a:ext cx="7366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5" name="Google Shape;75;p12"/>
          <p:cNvSpPr txBox="1"/>
          <p:nvPr/>
        </p:nvSpPr>
        <p:spPr>
          <a:xfrm>
            <a:off x="1028700" y="1019175"/>
            <a:ext cx="1107090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MX" sz="7500" b="0" i="0" u="none" strike="noStrike" cap="none" dirty="0">
                <a:solidFill>
                  <a:srgbClr val="F6F6F6"/>
                </a:solidFill>
                <a:latin typeface="Tenor Sans"/>
                <a:ea typeface="Tenor Sans"/>
                <a:cs typeface="Tenor Sans"/>
                <a:sym typeface="Tenor Sans"/>
              </a:rPr>
              <a:t>Agenda de la sesión</a:t>
            </a:r>
            <a:endParaRPr lang="es-MX" dirty="0"/>
          </a:p>
        </p:txBody>
      </p:sp>
      <p:sp>
        <p:nvSpPr>
          <p:cNvPr id="76" name="Google Shape;76;p12"/>
          <p:cNvSpPr txBox="1"/>
          <p:nvPr/>
        </p:nvSpPr>
        <p:spPr>
          <a:xfrm>
            <a:off x="990600" y="5768975"/>
            <a:ext cx="5141301" cy="1486561"/>
          </a:xfrm>
          <a:prstGeom prst="rect">
            <a:avLst/>
          </a:prstGeom>
          <a:noFill/>
          <a:ln>
            <a:noFill/>
          </a:ln>
        </p:spPr>
        <p:txBody>
          <a:bodyPr spcFirstLastPara="1" wrap="square" lIns="0" tIns="0" rIns="0" bIns="0" anchor="t" anchorCtr="0">
            <a:spAutoFit/>
          </a:bodyPr>
          <a:lstStyle/>
          <a:p>
            <a:pPr marL="496571" marR="0" lvl="1" indent="-248284" algn="l" rtl="0">
              <a:lnSpc>
                <a:spcPct val="140000"/>
              </a:lnSpc>
              <a:spcBef>
                <a:spcPts val="0"/>
              </a:spcBef>
              <a:spcAft>
                <a:spcPts val="0"/>
              </a:spcAft>
              <a:buClr>
                <a:srgbClr val="000000"/>
              </a:buClr>
              <a:buSzPts val="2300"/>
              <a:buFont typeface="Arial"/>
              <a:buChar char="•"/>
            </a:pPr>
            <a:r>
              <a:rPr lang="es-MX" sz="2300" b="0" i="0" u="none" strike="noStrike" cap="none" dirty="0">
                <a:solidFill>
                  <a:srgbClr val="000000"/>
                </a:solidFill>
                <a:latin typeface="Assistant"/>
                <a:ea typeface="Assistant"/>
                <a:cs typeface="Assistant"/>
                <a:sym typeface="Assistant"/>
              </a:rPr>
              <a:t>Presentación</a:t>
            </a:r>
          </a:p>
          <a:p>
            <a:pPr marL="496571" marR="0" lvl="1" indent="-248284" algn="l" rtl="0">
              <a:lnSpc>
                <a:spcPct val="140000"/>
              </a:lnSpc>
              <a:spcBef>
                <a:spcPts val="0"/>
              </a:spcBef>
              <a:spcAft>
                <a:spcPts val="0"/>
              </a:spcAft>
              <a:buClr>
                <a:srgbClr val="000000"/>
              </a:buClr>
              <a:buSzPts val="2300"/>
              <a:buFont typeface="Arial"/>
              <a:buChar char="•"/>
            </a:pPr>
            <a:r>
              <a:rPr lang="es-MX" sz="2300" dirty="0">
                <a:latin typeface="Assistant"/>
                <a:cs typeface="Assistant"/>
                <a:sym typeface="Assistant"/>
              </a:rPr>
              <a:t>Revisión del syllabus</a:t>
            </a:r>
          </a:p>
          <a:p>
            <a:pPr marL="496571" marR="0" lvl="1" indent="-248284" algn="l" rtl="0">
              <a:lnSpc>
                <a:spcPct val="140000"/>
              </a:lnSpc>
              <a:spcBef>
                <a:spcPts val="0"/>
              </a:spcBef>
              <a:spcAft>
                <a:spcPts val="0"/>
              </a:spcAft>
              <a:buClr>
                <a:srgbClr val="000000"/>
              </a:buClr>
              <a:buSzPts val="2300"/>
              <a:buFont typeface="Arial"/>
              <a:buChar char="•"/>
            </a:pPr>
            <a:r>
              <a:rPr lang="es-MX" sz="2300" dirty="0">
                <a:latin typeface="Assistant"/>
                <a:cs typeface="Assistant"/>
                <a:sym typeface="Assistant"/>
              </a:rPr>
              <a:t>Examen de diagnóstico</a:t>
            </a:r>
            <a:endParaRPr dirty="0"/>
          </a:p>
        </p:txBody>
      </p:sp>
      <p:sp>
        <p:nvSpPr>
          <p:cNvPr id="77" name="Google Shape;77;p12"/>
          <p:cNvSpPr txBox="1"/>
          <p:nvPr/>
        </p:nvSpPr>
        <p:spPr>
          <a:xfrm>
            <a:off x="1524657" y="4665725"/>
            <a:ext cx="4207800"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3500" b="1" i="0" u="none" strike="noStrike" cap="none" dirty="0">
                <a:solidFill>
                  <a:srgbClr val="0C48BB"/>
                </a:solidFill>
                <a:latin typeface="Assistant"/>
                <a:ea typeface="Assistant"/>
                <a:cs typeface="Assistant"/>
                <a:sym typeface="Assistant"/>
              </a:rPr>
              <a:t>Introducción al curso</a:t>
            </a:r>
            <a:endParaRPr lang="es-MX" dirty="0"/>
          </a:p>
        </p:txBody>
      </p:sp>
      <p:sp>
        <p:nvSpPr>
          <p:cNvPr id="78" name="Google Shape;78;p12"/>
          <p:cNvSpPr txBox="1"/>
          <p:nvPr/>
        </p:nvSpPr>
        <p:spPr>
          <a:xfrm>
            <a:off x="6713985" y="5768975"/>
            <a:ext cx="4671900" cy="1982081"/>
          </a:xfrm>
          <a:prstGeom prst="rect">
            <a:avLst/>
          </a:prstGeom>
          <a:noFill/>
          <a:ln>
            <a:noFill/>
          </a:ln>
        </p:spPr>
        <p:txBody>
          <a:bodyPr spcFirstLastPara="1" wrap="square" lIns="0" tIns="0" rIns="0" bIns="0" anchor="t" anchorCtr="0">
            <a:spAutoFit/>
          </a:bodyPr>
          <a:lstStyle/>
          <a:p>
            <a:pPr marL="496571" marR="0" lvl="1" indent="-248284" algn="l" rtl="0">
              <a:lnSpc>
                <a:spcPct val="140000"/>
              </a:lnSpc>
              <a:spcBef>
                <a:spcPts val="0"/>
              </a:spcBef>
              <a:spcAft>
                <a:spcPts val="0"/>
              </a:spcAft>
              <a:buClr>
                <a:srgbClr val="000000"/>
              </a:buClr>
              <a:buSzPts val="2300"/>
              <a:buFont typeface="Arial"/>
              <a:buChar char="•"/>
            </a:pPr>
            <a:r>
              <a:rPr lang="es-MX" sz="2300" b="0" i="0" u="none" strike="noStrike" cap="none" dirty="0">
                <a:solidFill>
                  <a:srgbClr val="000000"/>
                </a:solidFill>
                <a:latin typeface="Assistant"/>
                <a:ea typeface="Assistant"/>
                <a:cs typeface="Assistant"/>
                <a:sym typeface="Assistant"/>
              </a:rPr>
              <a:t>Conceptos básicos de estadística descriptiva</a:t>
            </a:r>
          </a:p>
          <a:p>
            <a:pPr marL="496571" marR="0" lvl="1" indent="-248284" algn="l" rtl="0">
              <a:lnSpc>
                <a:spcPct val="140000"/>
              </a:lnSpc>
              <a:spcBef>
                <a:spcPts val="0"/>
              </a:spcBef>
              <a:spcAft>
                <a:spcPts val="0"/>
              </a:spcAft>
              <a:buClr>
                <a:srgbClr val="000000"/>
              </a:buClr>
              <a:buSzPts val="2300"/>
              <a:buFont typeface="Arial"/>
              <a:buChar char="•"/>
            </a:pPr>
            <a:r>
              <a:rPr lang="es-MX" sz="2300" dirty="0">
                <a:latin typeface="Assistant"/>
                <a:cs typeface="Assistant"/>
                <a:sym typeface="Assistant"/>
              </a:rPr>
              <a:t>Conceptos básicos de estadística inferencial</a:t>
            </a:r>
            <a:endParaRPr dirty="0"/>
          </a:p>
        </p:txBody>
      </p:sp>
      <p:sp>
        <p:nvSpPr>
          <p:cNvPr id="79" name="Google Shape;79;p12"/>
          <p:cNvSpPr txBox="1"/>
          <p:nvPr/>
        </p:nvSpPr>
        <p:spPr>
          <a:xfrm>
            <a:off x="7317979" y="4665725"/>
            <a:ext cx="3791927"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3500" b="1" i="0" u="none" strike="noStrike" cap="none" dirty="0">
                <a:solidFill>
                  <a:srgbClr val="0C48BB"/>
                </a:solidFill>
                <a:latin typeface="Assistant"/>
                <a:ea typeface="Assistant"/>
                <a:cs typeface="Assistant"/>
                <a:sym typeface="Assistant"/>
              </a:rPr>
              <a:t>Conceptos básicos</a:t>
            </a:r>
            <a:endParaRPr lang="es-MX" dirty="0"/>
          </a:p>
        </p:txBody>
      </p:sp>
      <p:sp>
        <p:nvSpPr>
          <p:cNvPr id="80" name="Google Shape;80;p12"/>
          <p:cNvSpPr txBox="1"/>
          <p:nvPr/>
        </p:nvSpPr>
        <p:spPr>
          <a:xfrm>
            <a:off x="12528148" y="5768975"/>
            <a:ext cx="4474326" cy="991041"/>
          </a:xfrm>
          <a:prstGeom prst="rect">
            <a:avLst/>
          </a:prstGeom>
          <a:noFill/>
          <a:ln>
            <a:noFill/>
          </a:ln>
        </p:spPr>
        <p:txBody>
          <a:bodyPr spcFirstLastPara="1" wrap="square" lIns="0" tIns="0" rIns="0" bIns="0" anchor="t" anchorCtr="0">
            <a:spAutoFit/>
          </a:bodyPr>
          <a:lstStyle/>
          <a:p>
            <a:pPr marL="496571" marR="0" lvl="1" indent="-248284" algn="l" rtl="0">
              <a:lnSpc>
                <a:spcPct val="140000"/>
              </a:lnSpc>
              <a:spcBef>
                <a:spcPts val="0"/>
              </a:spcBef>
              <a:spcAft>
                <a:spcPts val="0"/>
              </a:spcAft>
              <a:buClr>
                <a:srgbClr val="000000"/>
              </a:buClr>
              <a:buSzPts val="2300"/>
              <a:buFont typeface="Arial"/>
              <a:buChar char="•"/>
            </a:pPr>
            <a:r>
              <a:rPr lang="es-MX" sz="2300" b="0" i="0" u="none" strike="noStrike" cap="none" dirty="0">
                <a:solidFill>
                  <a:srgbClr val="000000"/>
                </a:solidFill>
                <a:latin typeface="Assistant"/>
                <a:ea typeface="Assistant"/>
                <a:cs typeface="Assistant"/>
                <a:sym typeface="Assistant"/>
              </a:rPr>
              <a:t>Errores comunes en la interpretación de datos</a:t>
            </a:r>
            <a:endParaRPr dirty="0"/>
          </a:p>
        </p:txBody>
      </p:sp>
      <p:sp>
        <p:nvSpPr>
          <p:cNvPr id="81" name="Google Shape;81;p12"/>
          <p:cNvSpPr txBox="1"/>
          <p:nvPr/>
        </p:nvSpPr>
        <p:spPr>
          <a:xfrm>
            <a:off x="13139625" y="4665725"/>
            <a:ext cx="4616997" cy="700192"/>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s-MX" sz="3500" b="1" dirty="0">
                <a:solidFill>
                  <a:srgbClr val="0C48BB"/>
                </a:solidFill>
                <a:latin typeface="Assistant"/>
                <a:cs typeface="Assistant"/>
                <a:sym typeface="Assistant"/>
              </a:rPr>
              <a:t>Interpretación de datos</a:t>
            </a:r>
            <a:endParaRPr lang="es-MX" dirty="0"/>
          </a:p>
        </p:txBody>
      </p:sp>
      <p:grpSp>
        <p:nvGrpSpPr>
          <p:cNvPr id="82" name="Google Shape;82;p12"/>
          <p:cNvGrpSpPr/>
          <p:nvPr/>
        </p:nvGrpSpPr>
        <p:grpSpPr>
          <a:xfrm>
            <a:off x="12528148" y="4712908"/>
            <a:ext cx="430502" cy="508437"/>
            <a:chOff x="0" y="-57150"/>
            <a:chExt cx="736600" cy="869950"/>
          </a:xfrm>
        </p:grpSpPr>
        <p:sp>
          <p:nvSpPr>
            <p:cNvPr id="83" name="Google Shape;83;p12"/>
            <p:cNvSpPr/>
            <p:nvPr/>
          </p:nvSpPr>
          <p:spPr>
            <a:xfrm>
              <a:off x="0" y="0"/>
              <a:ext cx="736600" cy="812800"/>
            </a:xfrm>
            <a:custGeom>
              <a:avLst/>
              <a:gdLst/>
              <a:ahLst/>
              <a:cxnLst/>
              <a:rect l="l" t="t" r="r" b="b"/>
              <a:pathLst>
                <a:path w="736600" h="812800" extrusionOk="0">
                  <a:moveTo>
                    <a:pt x="736600" y="0"/>
                  </a:moveTo>
                  <a:lnTo>
                    <a:pt x="736600" y="812800"/>
                  </a:lnTo>
                  <a:lnTo>
                    <a:pt x="368300" y="685800"/>
                  </a:lnTo>
                  <a:lnTo>
                    <a:pt x="0" y="812800"/>
                  </a:lnTo>
                  <a:lnTo>
                    <a:pt x="0" y="0"/>
                  </a:lnTo>
                  <a:lnTo>
                    <a:pt x="736600" y="0"/>
                  </a:lnTo>
                  <a:close/>
                </a:path>
              </a:pathLst>
            </a:custGeom>
            <a:solidFill>
              <a:srgbClr val="B4E3EF"/>
            </a:solidFill>
            <a:ln>
              <a:noFill/>
            </a:ln>
          </p:spPr>
          <p:txBody>
            <a:bodyPr/>
            <a:lstStyle/>
            <a:p>
              <a:endParaRPr lang="es-MX"/>
            </a:p>
          </p:txBody>
        </p:sp>
        <p:sp>
          <p:nvSpPr>
            <p:cNvPr id="84" name="Google Shape;84;p12"/>
            <p:cNvSpPr txBox="1"/>
            <p:nvPr/>
          </p:nvSpPr>
          <p:spPr>
            <a:xfrm>
              <a:off x="0" y="-57150"/>
              <a:ext cx="7366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5" name="Google Shape;85;p12"/>
          <p:cNvGrpSpPr/>
          <p:nvPr/>
        </p:nvGrpSpPr>
        <p:grpSpPr>
          <a:xfrm>
            <a:off x="962616" y="4712908"/>
            <a:ext cx="430502" cy="508437"/>
            <a:chOff x="0" y="-57150"/>
            <a:chExt cx="736600" cy="869950"/>
          </a:xfrm>
        </p:grpSpPr>
        <p:sp>
          <p:nvSpPr>
            <p:cNvPr id="86" name="Google Shape;86;p12"/>
            <p:cNvSpPr/>
            <p:nvPr/>
          </p:nvSpPr>
          <p:spPr>
            <a:xfrm>
              <a:off x="0" y="0"/>
              <a:ext cx="736600" cy="812800"/>
            </a:xfrm>
            <a:custGeom>
              <a:avLst/>
              <a:gdLst/>
              <a:ahLst/>
              <a:cxnLst/>
              <a:rect l="l" t="t" r="r" b="b"/>
              <a:pathLst>
                <a:path w="736600" h="812800" extrusionOk="0">
                  <a:moveTo>
                    <a:pt x="736600" y="0"/>
                  </a:moveTo>
                  <a:lnTo>
                    <a:pt x="736600" y="812800"/>
                  </a:lnTo>
                  <a:lnTo>
                    <a:pt x="368300" y="685800"/>
                  </a:lnTo>
                  <a:lnTo>
                    <a:pt x="0" y="812800"/>
                  </a:lnTo>
                  <a:lnTo>
                    <a:pt x="0" y="0"/>
                  </a:lnTo>
                  <a:lnTo>
                    <a:pt x="736600" y="0"/>
                  </a:lnTo>
                  <a:close/>
                </a:path>
              </a:pathLst>
            </a:custGeom>
            <a:solidFill>
              <a:srgbClr val="B4E3EF"/>
            </a:solidFill>
            <a:ln>
              <a:noFill/>
            </a:ln>
          </p:spPr>
          <p:txBody>
            <a:bodyPr/>
            <a:lstStyle/>
            <a:p>
              <a:endParaRPr lang="es-MX"/>
            </a:p>
          </p:txBody>
        </p:sp>
        <p:sp>
          <p:nvSpPr>
            <p:cNvPr id="87" name="Google Shape;87;p12"/>
            <p:cNvSpPr txBox="1"/>
            <p:nvPr/>
          </p:nvSpPr>
          <p:spPr>
            <a:xfrm>
              <a:off x="0" y="-57150"/>
              <a:ext cx="7366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7500" dirty="0">
                <a:solidFill>
                  <a:srgbClr val="FFFFFF"/>
                </a:solidFill>
                <a:latin typeface="Tenor Sans"/>
                <a:sym typeface="Tenor Sans"/>
              </a:rPr>
              <a:t>Técnicas de análisis de datos</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5" name="CuadroTexto 4">
            <a:extLst>
              <a:ext uri="{FF2B5EF4-FFF2-40B4-BE49-F238E27FC236}">
                <a16:creationId xmlns:a16="http://schemas.microsoft.com/office/drawing/2014/main" id="{64D1E4AF-F5F8-0294-854D-2E9FEF59EA3A}"/>
              </a:ext>
            </a:extLst>
          </p:cNvPr>
          <p:cNvSpPr txBox="1"/>
          <p:nvPr/>
        </p:nvSpPr>
        <p:spPr>
          <a:xfrm>
            <a:off x="1102296" y="2579077"/>
            <a:ext cx="16318196" cy="5632311"/>
          </a:xfrm>
          <a:prstGeom prst="rect">
            <a:avLst/>
          </a:prstGeom>
          <a:noFill/>
        </p:spPr>
        <p:txBody>
          <a:bodyPr wrap="square" rtlCol="0">
            <a:spAutoFit/>
          </a:bodyPr>
          <a:lstStyle/>
          <a:p>
            <a:pPr marL="571500" indent="-571500">
              <a:buFont typeface="Arial" panose="020B0604020202020204" pitchFamily="34" charset="0"/>
              <a:buChar char="•"/>
            </a:pPr>
            <a:r>
              <a:rPr lang="es-ES" sz="3600" dirty="0">
                <a:latin typeface="Assistant" pitchFamily="2" charset="-79"/>
                <a:cs typeface="Assistant" pitchFamily="2" charset="-79"/>
              </a:rPr>
              <a:t>Pruebas t para muestras independientes</a:t>
            </a:r>
          </a:p>
          <a:p>
            <a:pPr marL="571500" indent="-571500">
              <a:buFont typeface="Arial" panose="020B0604020202020204" pitchFamily="34" charset="0"/>
              <a:buChar char="•"/>
            </a:pPr>
            <a:r>
              <a:rPr lang="es-ES" sz="3600" dirty="0">
                <a:latin typeface="Assistant" pitchFamily="2" charset="-79"/>
                <a:cs typeface="Assistant" pitchFamily="2" charset="-79"/>
              </a:rPr>
              <a:t>ANOVA de un factor</a:t>
            </a:r>
          </a:p>
          <a:p>
            <a:pPr marL="571500" indent="-571500">
              <a:buFont typeface="Arial" panose="020B0604020202020204" pitchFamily="34" charset="0"/>
              <a:buChar char="•"/>
            </a:pPr>
            <a:r>
              <a:rPr lang="es-ES" sz="3600" dirty="0">
                <a:latin typeface="Assistant" pitchFamily="2" charset="-79"/>
                <a:cs typeface="Assistant" pitchFamily="2" charset="-79"/>
              </a:rPr>
              <a:t>ANOVA de dos factores</a:t>
            </a:r>
          </a:p>
          <a:p>
            <a:pPr marL="571500" indent="-571500">
              <a:buFont typeface="Arial" panose="020B0604020202020204" pitchFamily="34" charset="0"/>
              <a:buChar char="•"/>
            </a:pPr>
            <a:endParaRPr lang="es-ES" sz="3600" dirty="0">
              <a:latin typeface="Assistant" pitchFamily="2" charset="-79"/>
              <a:cs typeface="Assistant" pitchFamily="2" charset="-79"/>
            </a:endParaRPr>
          </a:p>
          <a:p>
            <a:pPr marL="571500" indent="-571500">
              <a:buFont typeface="Arial" panose="020B0604020202020204" pitchFamily="34" charset="0"/>
              <a:buChar char="•"/>
            </a:pPr>
            <a:r>
              <a:rPr lang="es-ES" sz="3600" dirty="0">
                <a:latin typeface="Assistant" pitchFamily="2" charset="-79"/>
                <a:cs typeface="Assistant" pitchFamily="2" charset="-79"/>
              </a:rPr>
              <a:t>Análisis de regresión simple</a:t>
            </a:r>
          </a:p>
          <a:p>
            <a:pPr marL="571500" indent="-571500">
              <a:buFont typeface="Arial" panose="020B0604020202020204" pitchFamily="34" charset="0"/>
              <a:buChar char="•"/>
            </a:pPr>
            <a:r>
              <a:rPr lang="es-ES" sz="3600" dirty="0">
                <a:latin typeface="Assistant" pitchFamily="2" charset="-79"/>
                <a:cs typeface="Assistant" pitchFamily="2" charset="-79"/>
              </a:rPr>
              <a:t>Análisis de regresión múltiple</a:t>
            </a:r>
          </a:p>
          <a:p>
            <a:pPr marL="571500" indent="-571500">
              <a:buFont typeface="Arial" panose="020B0604020202020204" pitchFamily="34" charset="0"/>
              <a:buChar char="•"/>
            </a:pPr>
            <a:r>
              <a:rPr lang="es-ES" sz="3600" dirty="0">
                <a:latin typeface="Assistant" pitchFamily="2" charset="-79"/>
                <a:cs typeface="Assistant" pitchFamily="2" charset="-79"/>
              </a:rPr>
              <a:t>Análisis de conglomerados</a:t>
            </a:r>
          </a:p>
          <a:p>
            <a:pPr marL="571500" indent="-571500">
              <a:buFont typeface="Arial" panose="020B0604020202020204" pitchFamily="34" charset="0"/>
              <a:buChar char="•"/>
            </a:pPr>
            <a:endParaRPr lang="es-ES" sz="3600" dirty="0">
              <a:latin typeface="Assistant" pitchFamily="2" charset="-79"/>
              <a:cs typeface="Assistant" pitchFamily="2" charset="-79"/>
            </a:endParaRPr>
          </a:p>
          <a:p>
            <a:pPr marL="571500" indent="-571500">
              <a:buFont typeface="Arial" panose="020B0604020202020204" pitchFamily="34" charset="0"/>
              <a:buChar char="•"/>
            </a:pPr>
            <a:endParaRPr lang="es-ES" sz="3600" dirty="0">
              <a:latin typeface="Assistant" pitchFamily="2" charset="-79"/>
              <a:cs typeface="Assistant" pitchFamily="2" charset="-79"/>
            </a:endParaRPr>
          </a:p>
          <a:p>
            <a:pPr marL="571500" indent="-571500">
              <a:buFont typeface="Arial" panose="020B0604020202020204" pitchFamily="34" charset="0"/>
              <a:buChar char="•"/>
            </a:pPr>
            <a:endParaRPr lang="es-MX" sz="3600" dirty="0">
              <a:latin typeface="Assistant" pitchFamily="2" charset="-79"/>
              <a:cs typeface="Assistant" pitchFamily="2" charset="-79"/>
            </a:endParaRPr>
          </a:p>
        </p:txBody>
      </p:sp>
    </p:spTree>
    <p:extLst>
      <p:ext uri="{BB962C8B-B14F-4D97-AF65-F5344CB8AC3E}">
        <p14:creationId xmlns:p14="http://schemas.microsoft.com/office/powerpoint/2010/main" val="2759946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7500" dirty="0">
                <a:solidFill>
                  <a:srgbClr val="FFFFFF"/>
                </a:solidFill>
                <a:latin typeface="Tenor Sans"/>
                <a:sym typeface="Tenor Sans"/>
              </a:rPr>
              <a:t>Instalación de Anaconda</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5" name="CuadroTexto 4">
            <a:extLst>
              <a:ext uri="{FF2B5EF4-FFF2-40B4-BE49-F238E27FC236}">
                <a16:creationId xmlns:a16="http://schemas.microsoft.com/office/drawing/2014/main" id="{64D1E4AF-F5F8-0294-854D-2E9FEF59EA3A}"/>
              </a:ext>
            </a:extLst>
          </p:cNvPr>
          <p:cNvSpPr txBox="1"/>
          <p:nvPr/>
        </p:nvSpPr>
        <p:spPr>
          <a:xfrm>
            <a:off x="1102296" y="2579077"/>
            <a:ext cx="8349220" cy="7294305"/>
          </a:xfrm>
          <a:prstGeom prst="rect">
            <a:avLst/>
          </a:prstGeom>
          <a:noFill/>
        </p:spPr>
        <p:txBody>
          <a:bodyPr wrap="square" rtlCol="0">
            <a:spAutoFit/>
          </a:bodyPr>
          <a:lstStyle/>
          <a:p>
            <a:r>
              <a:rPr lang="es-ES" sz="3600" dirty="0">
                <a:latin typeface="Assistant" pitchFamily="2" charset="-79"/>
                <a:cs typeface="Assistant" pitchFamily="2" charset="-79"/>
              </a:rPr>
              <a:t>En este curso utilizaremos </a:t>
            </a:r>
            <a:r>
              <a:rPr lang="es-ES" sz="3600" b="1" dirty="0" err="1">
                <a:solidFill>
                  <a:schemeClr val="bg2"/>
                </a:solidFill>
                <a:latin typeface="Assistant" pitchFamily="2" charset="-79"/>
                <a:cs typeface="Assistant" pitchFamily="2" charset="-79"/>
              </a:rPr>
              <a:t>jupyter</a:t>
            </a:r>
            <a:r>
              <a:rPr lang="es-ES" sz="3600" b="1" dirty="0">
                <a:solidFill>
                  <a:schemeClr val="bg2"/>
                </a:solidFill>
                <a:latin typeface="Assistant" pitchFamily="2" charset="-79"/>
                <a:cs typeface="Assistant" pitchFamily="2" charset="-79"/>
              </a:rPr>
              <a:t> notebook </a:t>
            </a:r>
            <a:r>
              <a:rPr lang="es-ES" sz="3600" dirty="0">
                <a:solidFill>
                  <a:schemeClr val="tx1"/>
                </a:solidFill>
                <a:latin typeface="Assistant" pitchFamily="2" charset="-79"/>
                <a:cs typeface="Assistant" pitchFamily="2" charset="-79"/>
              </a:rPr>
              <a:t>en la plataforma de </a:t>
            </a:r>
            <a:r>
              <a:rPr lang="es-ES" sz="3600" b="1" dirty="0">
                <a:solidFill>
                  <a:schemeClr val="bg2"/>
                </a:solidFill>
                <a:latin typeface="Assistant" pitchFamily="2" charset="-79"/>
                <a:cs typeface="Assistant" pitchFamily="2" charset="-79"/>
              </a:rPr>
              <a:t>Anaconda</a:t>
            </a:r>
            <a:r>
              <a:rPr lang="es-ES" sz="3600" dirty="0">
                <a:latin typeface="Assistant" pitchFamily="2" charset="-79"/>
                <a:cs typeface="Assistant" pitchFamily="2" charset="-79"/>
              </a:rPr>
              <a:t> para escribir y ejecutar código en Python. Para instalar Anaconda, accede a la siguiente liga y descarga la versión para tu sistema operativo (Windows, Mac o Linux).  </a:t>
            </a:r>
          </a:p>
          <a:p>
            <a:endParaRPr lang="es-ES" sz="3600" dirty="0">
              <a:latin typeface="Assistant" pitchFamily="2" charset="-79"/>
              <a:cs typeface="Assistant" pitchFamily="2" charset="-79"/>
              <a:hlinkClick r:id="rId3"/>
            </a:endParaRPr>
          </a:p>
          <a:p>
            <a:r>
              <a:rPr lang="es-ES" sz="3600" dirty="0">
                <a:latin typeface="Assistant" pitchFamily="2" charset="-79"/>
                <a:cs typeface="Assistant" pitchFamily="2" charset="-79"/>
                <a:hlinkClick r:id="rId3"/>
              </a:rPr>
              <a:t>https://www.anaconda.com/download</a:t>
            </a:r>
            <a:r>
              <a:rPr lang="es-ES" sz="3600" dirty="0">
                <a:latin typeface="Assistant" pitchFamily="2" charset="-79"/>
                <a:cs typeface="Assistant" pitchFamily="2" charset="-79"/>
              </a:rPr>
              <a:t> </a:t>
            </a:r>
          </a:p>
          <a:p>
            <a:endParaRPr lang="es-ES" sz="3600" dirty="0">
              <a:latin typeface="Assistant" pitchFamily="2" charset="-79"/>
              <a:cs typeface="Assistant" pitchFamily="2" charset="-79"/>
            </a:endParaRPr>
          </a:p>
          <a:p>
            <a:r>
              <a:rPr lang="es-ES" sz="3600" dirty="0">
                <a:latin typeface="Assistant" pitchFamily="2" charset="-79"/>
                <a:cs typeface="Assistant" pitchFamily="2" charset="-79"/>
              </a:rPr>
              <a:t>La instalación de Anaconda incluye Python, </a:t>
            </a:r>
            <a:r>
              <a:rPr lang="es-ES" sz="3600" dirty="0" err="1">
                <a:latin typeface="Assistant" pitchFamily="2" charset="-79"/>
                <a:cs typeface="Assistant" pitchFamily="2" charset="-79"/>
              </a:rPr>
              <a:t>Jupyter</a:t>
            </a:r>
            <a:r>
              <a:rPr lang="es-ES" sz="3600" dirty="0">
                <a:latin typeface="Assistant" pitchFamily="2" charset="-79"/>
                <a:cs typeface="Assistant" pitchFamily="2" charset="-79"/>
              </a:rPr>
              <a:t> notebook y varias bibliotecas requeridas. </a:t>
            </a:r>
          </a:p>
          <a:p>
            <a:endParaRPr lang="es-ES" sz="3600" b="1" dirty="0">
              <a:latin typeface="Assistant" pitchFamily="2" charset="-79"/>
              <a:cs typeface="Assistant" pitchFamily="2" charset="-79"/>
            </a:endParaRPr>
          </a:p>
        </p:txBody>
      </p:sp>
      <p:pic>
        <p:nvPicPr>
          <p:cNvPr id="4" name="Imagen 3">
            <a:extLst>
              <a:ext uri="{FF2B5EF4-FFF2-40B4-BE49-F238E27FC236}">
                <a16:creationId xmlns:a16="http://schemas.microsoft.com/office/drawing/2014/main" id="{F0C3E076-7685-A149-AAF0-7C36B4ED31BB}"/>
              </a:ext>
            </a:extLst>
          </p:cNvPr>
          <p:cNvPicPr>
            <a:picLocks noChangeAspect="1"/>
          </p:cNvPicPr>
          <p:nvPr/>
        </p:nvPicPr>
        <p:blipFill>
          <a:blip r:embed="rId4"/>
          <a:stretch>
            <a:fillRect/>
          </a:stretch>
        </p:blipFill>
        <p:spPr>
          <a:xfrm>
            <a:off x="9602605" y="2579077"/>
            <a:ext cx="8349220" cy="5095023"/>
          </a:xfrm>
          <a:prstGeom prst="rect">
            <a:avLst/>
          </a:prstGeom>
        </p:spPr>
      </p:pic>
    </p:spTree>
    <p:extLst>
      <p:ext uri="{BB962C8B-B14F-4D97-AF65-F5344CB8AC3E}">
        <p14:creationId xmlns:p14="http://schemas.microsoft.com/office/powerpoint/2010/main" val="3775539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7500" dirty="0">
                <a:solidFill>
                  <a:srgbClr val="FFFFFF"/>
                </a:solidFill>
                <a:latin typeface="Tenor Sans"/>
                <a:sym typeface="Tenor Sans"/>
              </a:rPr>
              <a:t>Abrir </a:t>
            </a:r>
            <a:r>
              <a:rPr lang="es-ES" sz="7500" dirty="0" err="1">
                <a:solidFill>
                  <a:srgbClr val="FFFFFF"/>
                </a:solidFill>
                <a:latin typeface="Tenor Sans"/>
                <a:sym typeface="Tenor Sans"/>
              </a:rPr>
              <a:t>JupyterLab</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pic>
        <p:nvPicPr>
          <p:cNvPr id="6" name="Imagen 5">
            <a:extLst>
              <a:ext uri="{FF2B5EF4-FFF2-40B4-BE49-F238E27FC236}">
                <a16:creationId xmlns:a16="http://schemas.microsoft.com/office/drawing/2014/main" id="{12A76D09-E5A0-EEBA-4F8E-5570CB9CC256}"/>
              </a:ext>
            </a:extLst>
          </p:cNvPr>
          <p:cNvPicPr>
            <a:picLocks noChangeAspect="1"/>
          </p:cNvPicPr>
          <p:nvPr/>
        </p:nvPicPr>
        <p:blipFill>
          <a:blip r:embed="rId3"/>
          <a:stretch>
            <a:fillRect/>
          </a:stretch>
        </p:blipFill>
        <p:spPr>
          <a:xfrm>
            <a:off x="8065102" y="2273241"/>
            <a:ext cx="9564435" cy="7373379"/>
          </a:xfrm>
          <a:prstGeom prst="rect">
            <a:avLst/>
          </a:prstGeom>
        </p:spPr>
      </p:pic>
      <p:sp>
        <p:nvSpPr>
          <p:cNvPr id="7" name="CuadroTexto 6">
            <a:extLst>
              <a:ext uri="{FF2B5EF4-FFF2-40B4-BE49-F238E27FC236}">
                <a16:creationId xmlns:a16="http://schemas.microsoft.com/office/drawing/2014/main" id="{47FD1258-EFF8-DEBE-FABC-8EF16E8A2A0A}"/>
              </a:ext>
            </a:extLst>
          </p:cNvPr>
          <p:cNvSpPr txBox="1"/>
          <p:nvPr/>
        </p:nvSpPr>
        <p:spPr>
          <a:xfrm>
            <a:off x="753513" y="3989338"/>
            <a:ext cx="6629400" cy="2862322"/>
          </a:xfrm>
          <a:prstGeom prst="rect">
            <a:avLst/>
          </a:prstGeom>
          <a:noFill/>
        </p:spPr>
        <p:txBody>
          <a:bodyPr wrap="square" rtlCol="0">
            <a:spAutoFit/>
          </a:bodyPr>
          <a:lstStyle/>
          <a:p>
            <a:r>
              <a:rPr lang="es-ES" sz="3600" dirty="0">
                <a:latin typeface="Assistant" pitchFamily="2" charset="-79"/>
                <a:cs typeface="Assistant" pitchFamily="2" charset="-79"/>
              </a:rPr>
              <a:t>Una vez hecha la instalación, puedes abrir </a:t>
            </a:r>
            <a:r>
              <a:rPr lang="es-ES" sz="3600" dirty="0" err="1">
                <a:latin typeface="Assistant" pitchFamily="2" charset="-79"/>
                <a:cs typeface="Assistant" pitchFamily="2" charset="-79"/>
              </a:rPr>
              <a:t>jupyter</a:t>
            </a:r>
            <a:r>
              <a:rPr lang="es-ES" sz="3600" dirty="0">
                <a:latin typeface="Assistant" pitchFamily="2" charset="-79"/>
                <a:cs typeface="Assistant" pitchFamily="2" charset="-79"/>
              </a:rPr>
              <a:t> notebook de varias formas. Una opción es abrir Anaconda </a:t>
            </a:r>
            <a:r>
              <a:rPr lang="es-ES" sz="3600" dirty="0" err="1">
                <a:latin typeface="Assistant" pitchFamily="2" charset="-79"/>
                <a:cs typeface="Assistant" pitchFamily="2" charset="-79"/>
              </a:rPr>
              <a:t>Navigator</a:t>
            </a:r>
            <a:r>
              <a:rPr lang="es-ES" sz="3600" dirty="0">
                <a:latin typeface="Assistant" pitchFamily="2" charset="-79"/>
                <a:cs typeface="Assistant" pitchFamily="2" charset="-79"/>
              </a:rPr>
              <a:t> </a:t>
            </a:r>
            <a:r>
              <a:rPr lang="es-ES" sz="3600">
                <a:latin typeface="Assistant" pitchFamily="2" charset="-79"/>
                <a:cs typeface="Assistant" pitchFamily="2" charset="-79"/>
              </a:rPr>
              <a:t>y hacer </a:t>
            </a:r>
            <a:r>
              <a:rPr lang="es-ES" sz="3600" dirty="0">
                <a:latin typeface="Assistant" pitchFamily="2" charset="-79"/>
                <a:cs typeface="Assistant" pitchFamily="2" charset="-79"/>
              </a:rPr>
              <a:t>clic en el botón de </a:t>
            </a:r>
            <a:r>
              <a:rPr lang="es-ES" sz="3600" b="1" dirty="0" err="1">
                <a:solidFill>
                  <a:schemeClr val="bg2"/>
                </a:solidFill>
                <a:latin typeface="Assistant" pitchFamily="2" charset="-79"/>
                <a:cs typeface="Assistant" pitchFamily="2" charset="-79"/>
              </a:rPr>
              <a:t>JupyterLab</a:t>
            </a:r>
            <a:endParaRPr lang="es-MX" sz="3600" b="1" dirty="0">
              <a:solidFill>
                <a:schemeClr val="bg2"/>
              </a:solidFill>
              <a:latin typeface="Assistant" pitchFamily="2" charset="-79"/>
              <a:cs typeface="Assistant" pitchFamily="2" charset="-79"/>
            </a:endParaRPr>
          </a:p>
        </p:txBody>
      </p:sp>
    </p:spTree>
    <p:extLst>
      <p:ext uri="{BB962C8B-B14F-4D97-AF65-F5344CB8AC3E}">
        <p14:creationId xmlns:p14="http://schemas.microsoft.com/office/powerpoint/2010/main" val="631041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3" name="Imagen 2">
            <a:extLst>
              <a:ext uri="{FF2B5EF4-FFF2-40B4-BE49-F238E27FC236}">
                <a16:creationId xmlns:a16="http://schemas.microsoft.com/office/drawing/2014/main" id="{20286C6B-F999-75C9-1C36-9BFFAF98404C}"/>
              </a:ext>
            </a:extLst>
          </p:cNvPr>
          <p:cNvPicPr>
            <a:picLocks noChangeAspect="1"/>
          </p:cNvPicPr>
          <p:nvPr/>
        </p:nvPicPr>
        <p:blipFill>
          <a:blip r:embed="rId3"/>
          <a:stretch>
            <a:fillRect/>
          </a:stretch>
        </p:blipFill>
        <p:spPr>
          <a:xfrm>
            <a:off x="-4" y="1"/>
            <a:ext cx="18288000" cy="8299938"/>
          </a:xfrm>
          <a:prstGeom prst="rect">
            <a:avLst/>
          </a:prstGeom>
        </p:spPr>
      </p:pic>
      <p:grpSp>
        <p:nvGrpSpPr>
          <p:cNvPr id="262" name="Google Shape;262;p21"/>
          <p:cNvGrpSpPr/>
          <p:nvPr/>
        </p:nvGrpSpPr>
        <p:grpSpPr>
          <a:xfrm>
            <a:off x="0" y="6983909"/>
            <a:ext cx="18287996" cy="3303091"/>
            <a:chOff x="0" y="-57150"/>
            <a:chExt cx="4816592" cy="869950"/>
          </a:xfrm>
        </p:grpSpPr>
        <p:sp>
          <p:nvSpPr>
            <p:cNvPr id="263" name="Google Shape;263;p21"/>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0C48BB"/>
            </a:solidFill>
            <a:ln>
              <a:noFill/>
            </a:ln>
          </p:spPr>
          <p:txBody>
            <a:bodyPr/>
            <a:lstStyle/>
            <a:p>
              <a:endParaRPr lang="es-MX"/>
            </a:p>
          </p:txBody>
        </p:sp>
        <p:sp>
          <p:nvSpPr>
            <p:cNvPr id="264" name="Google Shape;264;p21"/>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265" name="Google Shape;265;p21"/>
          <p:cNvSpPr txBox="1"/>
          <p:nvPr/>
        </p:nvSpPr>
        <p:spPr>
          <a:xfrm>
            <a:off x="944523" y="7609822"/>
            <a:ext cx="16230600" cy="138499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s-MX" sz="7500" dirty="0">
                <a:solidFill>
                  <a:srgbClr val="FFFFFF"/>
                </a:solidFill>
                <a:latin typeface="Tenor Sans"/>
                <a:ea typeface="Tenor Sans"/>
                <a:cs typeface="Tenor Sans"/>
                <a:sym typeface="Tenor Sans"/>
              </a:rPr>
              <a:t>Interpretación de la información</a:t>
            </a:r>
            <a:endParaRPr lang="es-MX" dirty="0"/>
          </a:p>
        </p:txBody>
      </p:sp>
    </p:spTree>
    <p:extLst>
      <p:ext uri="{BB962C8B-B14F-4D97-AF65-F5344CB8AC3E}">
        <p14:creationId xmlns:p14="http://schemas.microsoft.com/office/powerpoint/2010/main" val="1449210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C48BB"/>
        </a:solidFill>
        <a:effectLst/>
      </p:bgPr>
    </p:bg>
    <p:spTree>
      <p:nvGrpSpPr>
        <p:cNvPr id="1" name="Shape 218"/>
        <p:cNvGrpSpPr/>
        <p:nvPr/>
      </p:nvGrpSpPr>
      <p:grpSpPr>
        <a:xfrm>
          <a:off x="0" y="0"/>
          <a:ext cx="0" cy="0"/>
          <a:chOff x="0" y="0"/>
          <a:chExt cx="0" cy="0"/>
        </a:xfrm>
      </p:grpSpPr>
      <p:sp>
        <p:nvSpPr>
          <p:cNvPr id="220" name="Google Shape;220;p18"/>
          <p:cNvSpPr txBox="1"/>
          <p:nvPr/>
        </p:nvSpPr>
        <p:spPr>
          <a:xfrm>
            <a:off x="2423985" y="2041153"/>
            <a:ext cx="12804900" cy="415498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s-MX" sz="5400" dirty="0">
                <a:solidFill>
                  <a:srgbClr val="F6F6F6"/>
                </a:solidFill>
                <a:latin typeface="Tenor Sans"/>
                <a:ea typeface="Tenor Sans"/>
                <a:cs typeface="Tenor Sans"/>
                <a:sym typeface="Tenor Sans"/>
              </a:rPr>
              <a:t>“Los promedios y las relaciones, las tendencias y los gráficos no siempre son lo que parecen. Puede haber más de lo que se ve a simple vista y puede haber mucho menos</a:t>
            </a:r>
            <a:endParaRPr lang="es-MX" sz="5400" dirty="0"/>
          </a:p>
        </p:txBody>
      </p:sp>
      <p:sp>
        <p:nvSpPr>
          <p:cNvPr id="221" name="Google Shape;221;p18"/>
          <p:cNvSpPr txBox="1"/>
          <p:nvPr/>
        </p:nvSpPr>
        <p:spPr>
          <a:xfrm>
            <a:off x="2741618" y="7314570"/>
            <a:ext cx="12804900" cy="53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500" dirty="0">
                <a:solidFill>
                  <a:srgbClr val="F6F6F6"/>
                </a:solidFill>
                <a:latin typeface="Assistant"/>
                <a:ea typeface="Assistant"/>
                <a:cs typeface="Assistant"/>
                <a:sym typeface="Assistant"/>
              </a:rPr>
              <a:t>— Darrell Huff</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3"/>
          <p:cNvSpPr txBox="1"/>
          <p:nvPr/>
        </p:nvSpPr>
        <p:spPr>
          <a:xfrm>
            <a:off x="918550" y="1019175"/>
            <a:ext cx="9782400"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0C48BB"/>
                </a:solidFill>
                <a:latin typeface="Tenor Sans"/>
                <a:ea typeface="Tenor Sans"/>
                <a:cs typeface="Tenor Sans"/>
                <a:sym typeface="Tenor Sans"/>
              </a:rPr>
              <a:t>Métodos gráficos</a:t>
            </a:r>
            <a:endParaRPr lang="es-MX" dirty="0"/>
          </a:p>
        </p:txBody>
      </p:sp>
      <p:sp>
        <p:nvSpPr>
          <p:cNvPr id="95" name="Google Shape;95;p13"/>
          <p:cNvSpPr/>
          <p:nvPr/>
        </p:nvSpPr>
        <p:spPr>
          <a:xfrm>
            <a:off x="0" y="9258300"/>
            <a:ext cx="18288000" cy="1028700"/>
          </a:xfrm>
          <a:custGeom>
            <a:avLst/>
            <a:gdLst/>
            <a:ahLst/>
            <a:cxnLst/>
            <a:rect l="l" t="t" r="r" b="b"/>
            <a:pathLst>
              <a:path w="8971816" h="504665" extrusionOk="0">
                <a:moveTo>
                  <a:pt x="0" y="0"/>
                </a:moveTo>
                <a:lnTo>
                  <a:pt x="8971816" y="0"/>
                </a:lnTo>
                <a:lnTo>
                  <a:pt x="8971816" y="504665"/>
                </a:lnTo>
                <a:lnTo>
                  <a:pt x="0" y="504665"/>
                </a:lnTo>
                <a:close/>
              </a:path>
            </a:pathLst>
          </a:custGeom>
          <a:solidFill>
            <a:srgbClr val="0C48BB"/>
          </a:solidFill>
          <a:ln>
            <a:noFill/>
          </a:ln>
        </p:spPr>
        <p:txBody>
          <a:bodyPr/>
          <a:lstStyle/>
          <a:p>
            <a:endParaRPr lang="es-MX"/>
          </a:p>
        </p:txBody>
      </p:sp>
      <p:sp>
        <p:nvSpPr>
          <p:cNvPr id="98" name="Google Shape;98;p13"/>
          <p:cNvSpPr/>
          <p:nvPr/>
        </p:nvSpPr>
        <p:spPr>
          <a:xfrm>
            <a:off x="12397478" y="9090528"/>
            <a:ext cx="6019800" cy="335544"/>
          </a:xfrm>
          <a:custGeom>
            <a:avLst/>
            <a:gdLst/>
            <a:ahLst/>
            <a:cxnLst/>
            <a:rect l="l" t="t" r="r" b="b"/>
            <a:pathLst>
              <a:path w="1585462" h="88374" extrusionOk="0">
                <a:moveTo>
                  <a:pt x="0" y="0"/>
                </a:moveTo>
                <a:lnTo>
                  <a:pt x="1585462" y="0"/>
                </a:lnTo>
                <a:lnTo>
                  <a:pt x="1585462" y="88374"/>
                </a:lnTo>
                <a:lnTo>
                  <a:pt x="0" y="88374"/>
                </a:lnTo>
                <a:close/>
              </a:path>
            </a:pathLst>
          </a:custGeom>
          <a:solidFill>
            <a:srgbClr val="B4E3EF"/>
          </a:solidFill>
          <a:ln>
            <a:noFill/>
          </a:ln>
        </p:spPr>
        <p:txBody>
          <a:bodyPr/>
          <a:lstStyle/>
          <a:p>
            <a:endParaRPr lang="es-MX"/>
          </a:p>
        </p:txBody>
      </p:sp>
      <p:sp>
        <p:nvSpPr>
          <p:cNvPr id="2" name="CuadroTexto 1">
            <a:extLst>
              <a:ext uri="{FF2B5EF4-FFF2-40B4-BE49-F238E27FC236}">
                <a16:creationId xmlns:a16="http://schemas.microsoft.com/office/drawing/2014/main" id="{A68494AB-6DF6-A64A-9091-FF9D29E6D90C}"/>
              </a:ext>
            </a:extLst>
          </p:cNvPr>
          <p:cNvSpPr txBox="1"/>
          <p:nvPr/>
        </p:nvSpPr>
        <p:spPr>
          <a:xfrm>
            <a:off x="1233377" y="3466214"/>
            <a:ext cx="8442251" cy="1754326"/>
          </a:xfrm>
          <a:prstGeom prst="rect">
            <a:avLst/>
          </a:prstGeom>
          <a:noFill/>
        </p:spPr>
        <p:txBody>
          <a:bodyPr wrap="square" rtlCol="0">
            <a:spAutoFit/>
          </a:bodyPr>
          <a:lstStyle/>
          <a:p>
            <a:r>
              <a:rPr lang="es-ES" sz="3600" dirty="0">
                <a:latin typeface="Assistant" pitchFamily="2" charset="-79"/>
                <a:cs typeface="Assistant" pitchFamily="2" charset="-79"/>
              </a:rPr>
              <a:t>“Cualquier gráfico, sin importar lo bien diseñado que esté, nos engañará si no le prestamos atención” (Alberto Cairo)</a:t>
            </a:r>
            <a:endParaRPr lang="es-MX" sz="3600" dirty="0">
              <a:latin typeface="Assistant" pitchFamily="2" charset="-79"/>
              <a:cs typeface="Assistant" pitchFamily="2" charset="-79"/>
            </a:endParaRPr>
          </a:p>
        </p:txBody>
      </p:sp>
      <p:sp>
        <p:nvSpPr>
          <p:cNvPr id="4" name="Google Shape;809;p19">
            <a:extLst>
              <a:ext uri="{FF2B5EF4-FFF2-40B4-BE49-F238E27FC236}">
                <a16:creationId xmlns:a16="http://schemas.microsoft.com/office/drawing/2014/main" id="{C33D9DBA-EC51-F0A5-48C3-EB648C027AD5}"/>
              </a:ext>
            </a:extLst>
          </p:cNvPr>
          <p:cNvSpPr/>
          <p:nvPr/>
        </p:nvSpPr>
        <p:spPr>
          <a:xfrm>
            <a:off x="13530045" y="2542460"/>
            <a:ext cx="1877333" cy="3601833"/>
          </a:xfrm>
          <a:prstGeom prst="rect">
            <a:avLst/>
          </a:prstGeom>
        </p:spPr>
        <p:txBody>
          <a:bodyPr>
            <a:prstTxWarp prst="textPlain">
              <a:avLst/>
            </a:prstTxWarp>
          </a:bodyPr>
          <a:lstStyle/>
          <a:p>
            <a:pPr lvl="0" algn="ctr"/>
            <a:r>
              <a:rPr sz="2400" b="1" dirty="0">
                <a:solidFill>
                  <a:srgbClr val="6E86B6"/>
                </a:solidFill>
                <a:latin typeface="Titillium Web"/>
              </a:rPr>
              <a:t>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Precauciones con gráficos</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6" name="CuadroTexto 5">
            <a:extLst>
              <a:ext uri="{FF2B5EF4-FFF2-40B4-BE49-F238E27FC236}">
                <a16:creationId xmlns:a16="http://schemas.microsoft.com/office/drawing/2014/main" id="{0870F66E-937D-D0B9-36BA-1DC40560DA4B}"/>
              </a:ext>
            </a:extLst>
          </p:cNvPr>
          <p:cNvSpPr txBox="1"/>
          <p:nvPr/>
        </p:nvSpPr>
        <p:spPr>
          <a:xfrm>
            <a:off x="1807029" y="3572624"/>
            <a:ext cx="9144000" cy="3970318"/>
          </a:xfrm>
          <a:prstGeom prst="rect">
            <a:avLst/>
          </a:prstGeom>
          <a:noFill/>
        </p:spPr>
        <p:txBody>
          <a:bodyPr wrap="square">
            <a:spAutoFit/>
          </a:bodyPr>
          <a:lstStyle/>
          <a:p>
            <a:pPr marL="571500" indent="-571500">
              <a:buFont typeface="Arial" panose="020B0604020202020204" pitchFamily="34" charset="0"/>
              <a:buChar char="•"/>
            </a:pPr>
            <a:endParaRPr lang="es-ES" sz="3600" dirty="0">
              <a:solidFill>
                <a:schemeClr val="tx1"/>
              </a:solidFill>
              <a:latin typeface="Assistant" pitchFamily="2" charset="-79"/>
              <a:cs typeface="Assistant" pitchFamily="2" charset="-79"/>
            </a:endParaRPr>
          </a:p>
          <a:p>
            <a:pPr marL="571500" indent="-571500">
              <a:buFont typeface="Arial" panose="020B0604020202020204" pitchFamily="34" charset="0"/>
              <a:buChar char="•"/>
            </a:pPr>
            <a:r>
              <a:rPr lang="es-ES" sz="3600" dirty="0">
                <a:solidFill>
                  <a:schemeClr val="tx1"/>
                </a:solidFill>
                <a:latin typeface="Assistant" pitchFamily="2" charset="-79"/>
                <a:cs typeface="Assistant" pitchFamily="2" charset="-79"/>
              </a:rPr>
              <a:t>En muchas ocasiones, se recortan los ejes con el fin de lograr un mayor impacto.</a:t>
            </a:r>
          </a:p>
          <a:p>
            <a:pPr marL="571500" indent="-571500">
              <a:buFont typeface="Arial" panose="020B0604020202020204" pitchFamily="34" charset="0"/>
              <a:buChar char="•"/>
            </a:pPr>
            <a:endParaRPr lang="es-ES" sz="3600" dirty="0">
              <a:solidFill>
                <a:schemeClr val="tx1"/>
              </a:solidFill>
              <a:latin typeface="Assistant" pitchFamily="2" charset="-79"/>
              <a:cs typeface="Assistant" pitchFamily="2" charset="-79"/>
            </a:endParaRPr>
          </a:p>
          <a:p>
            <a:pPr marL="571500" indent="-571500">
              <a:buFont typeface="Arial" panose="020B0604020202020204" pitchFamily="34" charset="0"/>
              <a:buChar char="•"/>
            </a:pPr>
            <a:r>
              <a:rPr lang="es-ES" sz="3600" dirty="0">
                <a:solidFill>
                  <a:schemeClr val="tx1"/>
                </a:solidFill>
                <a:latin typeface="Assistant" pitchFamily="2" charset="-79"/>
                <a:cs typeface="Assistant" pitchFamily="2" charset="-79"/>
              </a:rPr>
              <a:t>En otras veces, por descuido o intencionalmente, se alteran las proporciones.</a:t>
            </a:r>
          </a:p>
        </p:txBody>
      </p:sp>
      <p:grpSp>
        <p:nvGrpSpPr>
          <p:cNvPr id="9" name="Google Shape;378;p27">
            <a:extLst>
              <a:ext uri="{FF2B5EF4-FFF2-40B4-BE49-F238E27FC236}">
                <a16:creationId xmlns:a16="http://schemas.microsoft.com/office/drawing/2014/main" id="{B5825731-BE35-9E8A-3E4B-16FD35C9717E}"/>
              </a:ext>
            </a:extLst>
          </p:cNvPr>
          <p:cNvGrpSpPr/>
          <p:nvPr/>
        </p:nvGrpSpPr>
        <p:grpSpPr>
          <a:xfrm>
            <a:off x="12192000" y="4049486"/>
            <a:ext cx="5246952" cy="5234869"/>
            <a:chOff x="0" y="-47625"/>
            <a:chExt cx="10971609" cy="10812145"/>
          </a:xfrm>
        </p:grpSpPr>
        <p:grpSp>
          <p:nvGrpSpPr>
            <p:cNvPr id="15" name="Google Shape;384;p27">
              <a:extLst>
                <a:ext uri="{FF2B5EF4-FFF2-40B4-BE49-F238E27FC236}">
                  <a16:creationId xmlns:a16="http://schemas.microsoft.com/office/drawing/2014/main" id="{2C878EA0-F31C-08C6-11CC-65DD01D66867}"/>
                </a:ext>
              </a:extLst>
            </p:cNvPr>
            <p:cNvGrpSpPr/>
            <p:nvPr/>
          </p:nvGrpSpPr>
          <p:grpSpPr>
            <a:xfrm>
              <a:off x="684609" y="232410"/>
              <a:ext cx="10287000" cy="10299700"/>
              <a:chOff x="0" y="-6350"/>
              <a:chExt cx="10287000" cy="10299700"/>
            </a:xfrm>
          </p:grpSpPr>
          <p:sp>
            <p:nvSpPr>
              <p:cNvPr id="38" name="Google Shape;385;p27">
                <a:extLst>
                  <a:ext uri="{FF2B5EF4-FFF2-40B4-BE49-F238E27FC236}">
                    <a16:creationId xmlns:a16="http://schemas.microsoft.com/office/drawing/2014/main" id="{232D1B23-4A12-EBF3-1FA4-F6FC04E9A987}"/>
                  </a:ext>
                </a:extLst>
              </p:cNvPr>
              <p:cNvSpPr/>
              <p:nvPr/>
            </p:nvSpPr>
            <p:spPr>
              <a:xfrm>
                <a:off x="0" y="-63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solidFill>
              <a:ln>
                <a:noFill/>
              </a:ln>
            </p:spPr>
            <p:txBody>
              <a:bodyPr/>
              <a:lstStyle/>
              <a:p>
                <a:endParaRPr lang="es-MX"/>
              </a:p>
            </p:txBody>
          </p:sp>
          <p:sp>
            <p:nvSpPr>
              <p:cNvPr id="39" name="Google Shape;386;p27">
                <a:extLst>
                  <a:ext uri="{FF2B5EF4-FFF2-40B4-BE49-F238E27FC236}">
                    <a16:creationId xmlns:a16="http://schemas.microsoft.com/office/drawing/2014/main" id="{62461888-6B54-4FF9-C7DF-4FAF414D4F3A}"/>
                  </a:ext>
                </a:extLst>
              </p:cNvPr>
              <p:cNvSpPr/>
              <p:nvPr/>
            </p:nvSpPr>
            <p:spPr>
              <a:xfrm>
                <a:off x="0" y="20510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solidFill>
              <a:ln>
                <a:noFill/>
              </a:ln>
            </p:spPr>
            <p:txBody>
              <a:bodyPr/>
              <a:lstStyle/>
              <a:p>
                <a:endParaRPr lang="es-MX"/>
              </a:p>
            </p:txBody>
          </p:sp>
          <p:sp>
            <p:nvSpPr>
              <p:cNvPr id="40" name="Google Shape;387;p27">
                <a:extLst>
                  <a:ext uri="{FF2B5EF4-FFF2-40B4-BE49-F238E27FC236}">
                    <a16:creationId xmlns:a16="http://schemas.microsoft.com/office/drawing/2014/main" id="{2EEFF8D7-49D1-474B-A580-B361F7DFC63A}"/>
                  </a:ext>
                </a:extLst>
              </p:cNvPr>
              <p:cNvSpPr/>
              <p:nvPr/>
            </p:nvSpPr>
            <p:spPr>
              <a:xfrm>
                <a:off x="0" y="41084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solidFill>
              <a:ln>
                <a:noFill/>
              </a:ln>
            </p:spPr>
            <p:txBody>
              <a:bodyPr/>
              <a:lstStyle/>
              <a:p>
                <a:endParaRPr lang="es-MX"/>
              </a:p>
            </p:txBody>
          </p:sp>
          <p:sp>
            <p:nvSpPr>
              <p:cNvPr id="41" name="Google Shape;388;p27">
                <a:extLst>
                  <a:ext uri="{FF2B5EF4-FFF2-40B4-BE49-F238E27FC236}">
                    <a16:creationId xmlns:a16="http://schemas.microsoft.com/office/drawing/2014/main" id="{10A58078-2871-1FC5-AEBB-0A075A091728}"/>
                  </a:ext>
                </a:extLst>
              </p:cNvPr>
              <p:cNvSpPr/>
              <p:nvPr/>
            </p:nvSpPr>
            <p:spPr>
              <a:xfrm>
                <a:off x="0" y="61658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solidFill>
              <a:ln>
                <a:noFill/>
              </a:ln>
            </p:spPr>
            <p:txBody>
              <a:bodyPr/>
              <a:lstStyle/>
              <a:p>
                <a:endParaRPr lang="es-MX"/>
              </a:p>
            </p:txBody>
          </p:sp>
          <p:sp>
            <p:nvSpPr>
              <p:cNvPr id="42" name="Google Shape;389;p27">
                <a:extLst>
                  <a:ext uri="{FF2B5EF4-FFF2-40B4-BE49-F238E27FC236}">
                    <a16:creationId xmlns:a16="http://schemas.microsoft.com/office/drawing/2014/main" id="{759946A0-C630-1279-BEE5-7E1CBCC42DDA}"/>
                  </a:ext>
                </a:extLst>
              </p:cNvPr>
              <p:cNvSpPr/>
              <p:nvPr/>
            </p:nvSpPr>
            <p:spPr>
              <a:xfrm>
                <a:off x="0" y="82232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solidFill>
              <a:ln>
                <a:noFill/>
              </a:ln>
            </p:spPr>
            <p:txBody>
              <a:bodyPr/>
              <a:lstStyle/>
              <a:p>
                <a:endParaRPr lang="es-MX"/>
              </a:p>
            </p:txBody>
          </p:sp>
          <p:sp>
            <p:nvSpPr>
              <p:cNvPr id="43" name="Google Shape;390;p27">
                <a:extLst>
                  <a:ext uri="{FF2B5EF4-FFF2-40B4-BE49-F238E27FC236}">
                    <a16:creationId xmlns:a16="http://schemas.microsoft.com/office/drawing/2014/main" id="{8962FFF5-472E-9924-382D-9D88D64D22A5}"/>
                  </a:ext>
                </a:extLst>
              </p:cNvPr>
              <p:cNvSpPr/>
              <p:nvPr/>
            </p:nvSpPr>
            <p:spPr>
              <a:xfrm>
                <a:off x="0" y="10280650"/>
                <a:ext cx="10287000" cy="12700"/>
              </a:xfrm>
              <a:custGeom>
                <a:avLst/>
                <a:gdLst/>
                <a:ahLst/>
                <a:cxnLst/>
                <a:rect l="l" t="t" r="r" b="b"/>
                <a:pathLst>
                  <a:path w="10287000" h="12700" extrusionOk="0">
                    <a:moveTo>
                      <a:pt x="0" y="0"/>
                    </a:moveTo>
                    <a:lnTo>
                      <a:pt x="10287000" y="0"/>
                    </a:lnTo>
                    <a:lnTo>
                      <a:pt x="10287000" y="12700"/>
                    </a:lnTo>
                    <a:lnTo>
                      <a:pt x="0" y="12700"/>
                    </a:lnTo>
                    <a:close/>
                  </a:path>
                </a:pathLst>
              </a:custGeom>
              <a:solidFill>
                <a:srgbClr val="000000"/>
              </a:solidFill>
              <a:ln>
                <a:noFill/>
              </a:ln>
            </p:spPr>
            <p:txBody>
              <a:bodyPr/>
              <a:lstStyle/>
              <a:p>
                <a:endParaRPr lang="es-MX"/>
              </a:p>
            </p:txBody>
          </p:sp>
        </p:grpSp>
        <p:sp>
          <p:nvSpPr>
            <p:cNvPr id="16" name="Google Shape;391;p27">
              <a:extLst>
                <a:ext uri="{FF2B5EF4-FFF2-40B4-BE49-F238E27FC236}">
                  <a16:creationId xmlns:a16="http://schemas.microsoft.com/office/drawing/2014/main" id="{FB072A3E-4A8B-914A-9187-25DCED431FB1}"/>
                </a:ext>
              </a:extLst>
            </p:cNvPr>
            <p:cNvSpPr txBox="1"/>
            <p:nvPr/>
          </p:nvSpPr>
          <p:spPr>
            <a:xfrm>
              <a:off x="0" y="-47625"/>
              <a:ext cx="48140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a:solidFill>
                    <a:srgbClr val="000000"/>
                  </a:solidFill>
                  <a:latin typeface="Assistant"/>
                  <a:ea typeface="Assistant"/>
                  <a:cs typeface="Assistant"/>
                  <a:sym typeface="Assistant"/>
                </a:rPr>
                <a:t>50 </a:t>
              </a:r>
              <a:endParaRPr/>
            </a:p>
          </p:txBody>
        </p:sp>
        <p:sp>
          <p:nvSpPr>
            <p:cNvPr id="17" name="Google Shape;392;p27">
              <a:extLst>
                <a:ext uri="{FF2B5EF4-FFF2-40B4-BE49-F238E27FC236}">
                  <a16:creationId xmlns:a16="http://schemas.microsoft.com/office/drawing/2014/main" id="{34F93063-E33F-73FB-5BB5-63C8DCFFFED7}"/>
                </a:ext>
              </a:extLst>
            </p:cNvPr>
            <p:cNvSpPr txBox="1"/>
            <p:nvPr/>
          </p:nvSpPr>
          <p:spPr>
            <a:xfrm>
              <a:off x="0" y="2009775"/>
              <a:ext cx="48140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a:solidFill>
                    <a:srgbClr val="000000"/>
                  </a:solidFill>
                  <a:latin typeface="Assistant"/>
                  <a:ea typeface="Assistant"/>
                  <a:cs typeface="Assistant"/>
                  <a:sym typeface="Assistant"/>
                </a:rPr>
                <a:t>40 </a:t>
              </a:r>
              <a:endParaRPr/>
            </a:p>
          </p:txBody>
        </p:sp>
        <p:sp>
          <p:nvSpPr>
            <p:cNvPr id="18" name="Google Shape;393;p27">
              <a:extLst>
                <a:ext uri="{FF2B5EF4-FFF2-40B4-BE49-F238E27FC236}">
                  <a16:creationId xmlns:a16="http://schemas.microsoft.com/office/drawing/2014/main" id="{A92DEB6B-E2AE-BC59-ADF2-A384595F64FB}"/>
                </a:ext>
              </a:extLst>
            </p:cNvPr>
            <p:cNvSpPr txBox="1"/>
            <p:nvPr/>
          </p:nvSpPr>
          <p:spPr>
            <a:xfrm>
              <a:off x="0" y="4067175"/>
              <a:ext cx="48140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a:solidFill>
                    <a:srgbClr val="000000"/>
                  </a:solidFill>
                  <a:latin typeface="Assistant"/>
                  <a:ea typeface="Assistant"/>
                  <a:cs typeface="Assistant"/>
                  <a:sym typeface="Assistant"/>
                </a:rPr>
                <a:t>30 </a:t>
              </a:r>
              <a:endParaRPr/>
            </a:p>
          </p:txBody>
        </p:sp>
        <p:sp>
          <p:nvSpPr>
            <p:cNvPr id="19" name="Google Shape;394;p27">
              <a:extLst>
                <a:ext uri="{FF2B5EF4-FFF2-40B4-BE49-F238E27FC236}">
                  <a16:creationId xmlns:a16="http://schemas.microsoft.com/office/drawing/2014/main" id="{4D373002-BC29-0D4D-ADBD-05C191C44AAC}"/>
                </a:ext>
              </a:extLst>
            </p:cNvPr>
            <p:cNvSpPr txBox="1"/>
            <p:nvPr/>
          </p:nvSpPr>
          <p:spPr>
            <a:xfrm>
              <a:off x="0" y="6124575"/>
              <a:ext cx="481409"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a:solidFill>
                    <a:srgbClr val="000000"/>
                  </a:solidFill>
                  <a:latin typeface="Assistant"/>
                  <a:ea typeface="Assistant"/>
                  <a:cs typeface="Assistant"/>
                  <a:sym typeface="Assistant"/>
                </a:rPr>
                <a:t>20 </a:t>
              </a:r>
              <a:endParaRPr/>
            </a:p>
          </p:txBody>
        </p:sp>
        <p:sp>
          <p:nvSpPr>
            <p:cNvPr id="20" name="Google Shape;395;p27">
              <a:extLst>
                <a:ext uri="{FF2B5EF4-FFF2-40B4-BE49-F238E27FC236}">
                  <a16:creationId xmlns:a16="http://schemas.microsoft.com/office/drawing/2014/main" id="{D167A1D5-9D6A-E4BD-F973-0C3ABF8847BA}"/>
                </a:ext>
              </a:extLst>
            </p:cNvPr>
            <p:cNvSpPr txBox="1"/>
            <p:nvPr/>
          </p:nvSpPr>
          <p:spPr>
            <a:xfrm>
              <a:off x="16669" y="8181975"/>
              <a:ext cx="464741"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a:solidFill>
                    <a:srgbClr val="000000"/>
                  </a:solidFill>
                  <a:latin typeface="Assistant"/>
                  <a:ea typeface="Assistant"/>
                  <a:cs typeface="Assistant"/>
                  <a:sym typeface="Assistant"/>
                </a:rPr>
                <a:t>10 </a:t>
              </a:r>
              <a:endParaRPr/>
            </a:p>
          </p:txBody>
        </p:sp>
        <p:sp>
          <p:nvSpPr>
            <p:cNvPr id="21" name="Google Shape;396;p27">
              <a:extLst>
                <a:ext uri="{FF2B5EF4-FFF2-40B4-BE49-F238E27FC236}">
                  <a16:creationId xmlns:a16="http://schemas.microsoft.com/office/drawing/2014/main" id="{D48B0E1A-FA30-C261-ACFD-DD8C70A0CECE}"/>
                </a:ext>
              </a:extLst>
            </p:cNvPr>
            <p:cNvSpPr txBox="1"/>
            <p:nvPr/>
          </p:nvSpPr>
          <p:spPr>
            <a:xfrm>
              <a:off x="200025" y="10239375"/>
              <a:ext cx="281384" cy="525145"/>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2400">
                  <a:solidFill>
                    <a:srgbClr val="000000"/>
                  </a:solidFill>
                  <a:latin typeface="Assistant"/>
                  <a:ea typeface="Assistant"/>
                  <a:cs typeface="Assistant"/>
                  <a:sym typeface="Assistant"/>
                </a:rPr>
                <a:t>0 </a:t>
              </a:r>
              <a:endParaRPr/>
            </a:p>
          </p:txBody>
        </p:sp>
        <p:grpSp>
          <p:nvGrpSpPr>
            <p:cNvPr id="22" name="Google Shape;397;p27">
              <a:extLst>
                <a:ext uri="{FF2B5EF4-FFF2-40B4-BE49-F238E27FC236}">
                  <a16:creationId xmlns:a16="http://schemas.microsoft.com/office/drawing/2014/main" id="{B5277C8C-DE3F-AFCC-2F6C-44617D53C923}"/>
                </a:ext>
              </a:extLst>
            </p:cNvPr>
            <p:cNvGrpSpPr/>
            <p:nvPr/>
          </p:nvGrpSpPr>
          <p:grpSpPr>
            <a:xfrm>
              <a:off x="682877" y="232410"/>
              <a:ext cx="10288732" cy="10293350"/>
              <a:chOff x="-1732" y="-6350"/>
              <a:chExt cx="10288732" cy="10293350"/>
            </a:xfrm>
          </p:grpSpPr>
          <p:sp>
            <p:nvSpPr>
              <p:cNvPr id="23" name="Google Shape;398;p27">
                <a:extLst>
                  <a:ext uri="{FF2B5EF4-FFF2-40B4-BE49-F238E27FC236}">
                    <a16:creationId xmlns:a16="http://schemas.microsoft.com/office/drawing/2014/main" id="{45010DCA-FA39-4113-0625-6CA3210F9D73}"/>
                  </a:ext>
                </a:extLst>
              </p:cNvPr>
              <p:cNvSpPr/>
              <p:nvPr/>
            </p:nvSpPr>
            <p:spPr>
              <a:xfrm>
                <a:off x="-1732" y="8216863"/>
                <a:ext cx="1855125" cy="2070137"/>
              </a:xfrm>
              <a:custGeom>
                <a:avLst/>
                <a:gdLst/>
                <a:ahLst/>
                <a:cxnLst/>
                <a:rect l="l" t="t" r="r" b="b"/>
                <a:pathLst>
                  <a:path w="1855125" h="2070137" extrusionOk="0">
                    <a:moveTo>
                      <a:pt x="1732" y="2070137"/>
                    </a:moveTo>
                    <a:lnTo>
                      <a:pt x="1732" y="154520"/>
                    </a:lnTo>
                    <a:cubicBezTo>
                      <a:pt x="0" y="114144"/>
                      <a:pt x="14838" y="74814"/>
                      <a:pt x="42809" y="45644"/>
                    </a:cubicBezTo>
                    <a:cubicBezTo>
                      <a:pt x="70779" y="16476"/>
                      <a:pt x="109452" y="0"/>
                      <a:pt x="149865" y="37"/>
                    </a:cubicBezTo>
                    <a:lnTo>
                      <a:pt x="1705259" y="37"/>
                    </a:lnTo>
                    <a:cubicBezTo>
                      <a:pt x="1745672" y="0"/>
                      <a:pt x="1784345" y="16476"/>
                      <a:pt x="1812315" y="45644"/>
                    </a:cubicBezTo>
                    <a:cubicBezTo>
                      <a:pt x="1840286" y="74814"/>
                      <a:pt x="1855124" y="114144"/>
                      <a:pt x="1853392" y="154520"/>
                    </a:cubicBezTo>
                    <a:lnTo>
                      <a:pt x="1853392" y="2070137"/>
                    </a:lnTo>
                    <a:close/>
                  </a:path>
                </a:pathLst>
              </a:custGeom>
              <a:solidFill>
                <a:srgbClr val="B4E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9;p27">
                <a:extLst>
                  <a:ext uri="{FF2B5EF4-FFF2-40B4-BE49-F238E27FC236}">
                    <a16:creationId xmlns:a16="http://schemas.microsoft.com/office/drawing/2014/main" id="{B783A952-1CB4-13EA-9727-AC2690C7A123}"/>
                  </a:ext>
                </a:extLst>
              </p:cNvPr>
              <p:cNvSpPr/>
              <p:nvPr/>
            </p:nvSpPr>
            <p:spPr>
              <a:xfrm>
                <a:off x="2108835" y="6165850"/>
                <a:ext cx="1851660" cy="4121150"/>
              </a:xfrm>
              <a:custGeom>
                <a:avLst/>
                <a:gdLst/>
                <a:ahLst/>
                <a:cxnLst/>
                <a:rect l="l" t="t" r="r" b="b"/>
                <a:pathLst>
                  <a:path w="1851660" h="4121150" extrusionOk="0">
                    <a:moveTo>
                      <a:pt x="0" y="41211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4121150"/>
                    </a:lnTo>
                    <a:close/>
                  </a:path>
                </a:pathLst>
              </a:custGeom>
              <a:solidFill>
                <a:srgbClr val="B4E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0;p27">
                <a:extLst>
                  <a:ext uri="{FF2B5EF4-FFF2-40B4-BE49-F238E27FC236}">
                    <a16:creationId xmlns:a16="http://schemas.microsoft.com/office/drawing/2014/main" id="{E6AE2C7C-C0F5-9CFE-4748-685B36540602}"/>
                  </a:ext>
                </a:extLst>
              </p:cNvPr>
              <p:cNvSpPr/>
              <p:nvPr/>
            </p:nvSpPr>
            <p:spPr>
              <a:xfrm>
                <a:off x="4217670" y="4108450"/>
                <a:ext cx="1851660" cy="6178550"/>
              </a:xfrm>
              <a:custGeom>
                <a:avLst/>
                <a:gdLst/>
                <a:ahLst/>
                <a:cxnLst/>
                <a:rect l="l" t="t" r="r" b="b"/>
                <a:pathLst>
                  <a:path w="1851660" h="6178550" extrusionOk="0">
                    <a:moveTo>
                      <a:pt x="0" y="6178550"/>
                    </a:moveTo>
                    <a:lnTo>
                      <a:pt x="0" y="148133"/>
                    </a:lnTo>
                    <a:cubicBezTo>
                      <a:pt x="0" y="108846"/>
                      <a:pt x="15607" y="71167"/>
                      <a:pt x="43387" y="43387"/>
                    </a:cubicBezTo>
                    <a:cubicBezTo>
                      <a:pt x="71167" y="15607"/>
                      <a:pt x="108846" y="0"/>
                      <a:pt x="148133" y="0"/>
                    </a:cubicBezTo>
                    <a:lnTo>
                      <a:pt x="1703527" y="0"/>
                    </a:lnTo>
                    <a:cubicBezTo>
                      <a:pt x="1742814" y="0"/>
                      <a:pt x="1780493" y="15607"/>
                      <a:pt x="1808273" y="43387"/>
                    </a:cubicBezTo>
                    <a:cubicBezTo>
                      <a:pt x="1836053" y="71167"/>
                      <a:pt x="1851660" y="108846"/>
                      <a:pt x="1851660" y="148133"/>
                    </a:cubicBezTo>
                    <a:lnTo>
                      <a:pt x="1851660" y="6178550"/>
                    </a:lnTo>
                    <a:close/>
                  </a:path>
                </a:pathLst>
              </a:custGeom>
              <a:solidFill>
                <a:srgbClr val="B4E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1;p27">
                <a:extLst>
                  <a:ext uri="{FF2B5EF4-FFF2-40B4-BE49-F238E27FC236}">
                    <a16:creationId xmlns:a16="http://schemas.microsoft.com/office/drawing/2014/main" id="{4BCF24AB-3CD1-0DDB-2BC3-8E6F389069E7}"/>
                  </a:ext>
                </a:extLst>
              </p:cNvPr>
              <p:cNvSpPr/>
              <p:nvPr/>
            </p:nvSpPr>
            <p:spPr>
              <a:xfrm>
                <a:off x="6326505" y="2051050"/>
                <a:ext cx="1851660" cy="8235950"/>
              </a:xfrm>
              <a:custGeom>
                <a:avLst/>
                <a:gdLst/>
                <a:ahLst/>
                <a:cxnLst/>
                <a:rect l="l" t="t" r="r" b="b"/>
                <a:pathLst>
                  <a:path w="1851660" h="8235950" extrusionOk="0">
                    <a:moveTo>
                      <a:pt x="0" y="8235950"/>
                    </a:moveTo>
                    <a:lnTo>
                      <a:pt x="0" y="148133"/>
                    </a:lnTo>
                    <a:cubicBezTo>
                      <a:pt x="0" y="108845"/>
                      <a:pt x="15607" y="71167"/>
                      <a:pt x="43387" y="43387"/>
                    </a:cubicBezTo>
                    <a:cubicBezTo>
                      <a:pt x="71167" y="15607"/>
                      <a:pt x="108846" y="0"/>
                      <a:pt x="148133" y="0"/>
                    </a:cubicBezTo>
                    <a:lnTo>
                      <a:pt x="1703527" y="0"/>
                    </a:lnTo>
                    <a:cubicBezTo>
                      <a:pt x="1742815" y="0"/>
                      <a:pt x="1780492" y="15607"/>
                      <a:pt x="1808273" y="43387"/>
                    </a:cubicBezTo>
                    <a:cubicBezTo>
                      <a:pt x="1836053" y="71167"/>
                      <a:pt x="1851660" y="108845"/>
                      <a:pt x="1851660" y="148133"/>
                    </a:cubicBezTo>
                    <a:lnTo>
                      <a:pt x="1851660" y="8235950"/>
                    </a:lnTo>
                    <a:close/>
                  </a:path>
                </a:pathLst>
              </a:custGeom>
              <a:solidFill>
                <a:srgbClr val="B4E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2;p27">
                <a:extLst>
                  <a:ext uri="{FF2B5EF4-FFF2-40B4-BE49-F238E27FC236}">
                    <a16:creationId xmlns:a16="http://schemas.microsoft.com/office/drawing/2014/main" id="{4F4F7658-71E2-1697-3183-AA7B02CEFA0A}"/>
                  </a:ext>
                </a:extLst>
              </p:cNvPr>
              <p:cNvSpPr/>
              <p:nvPr/>
            </p:nvSpPr>
            <p:spPr>
              <a:xfrm>
                <a:off x="8435340" y="-6350"/>
                <a:ext cx="1851660" cy="10293350"/>
              </a:xfrm>
              <a:custGeom>
                <a:avLst/>
                <a:gdLst/>
                <a:ahLst/>
                <a:cxnLst/>
                <a:rect l="l" t="t" r="r" b="b"/>
                <a:pathLst>
                  <a:path w="1851660" h="10293350" extrusionOk="0">
                    <a:moveTo>
                      <a:pt x="0" y="10293350"/>
                    </a:moveTo>
                    <a:lnTo>
                      <a:pt x="0" y="148133"/>
                    </a:lnTo>
                    <a:cubicBezTo>
                      <a:pt x="0" y="108846"/>
                      <a:pt x="15607" y="71167"/>
                      <a:pt x="43387" y="43387"/>
                    </a:cubicBezTo>
                    <a:cubicBezTo>
                      <a:pt x="71168" y="15607"/>
                      <a:pt x="108845" y="0"/>
                      <a:pt x="148133" y="0"/>
                    </a:cubicBezTo>
                    <a:lnTo>
                      <a:pt x="1703527" y="0"/>
                    </a:lnTo>
                    <a:cubicBezTo>
                      <a:pt x="1742815" y="0"/>
                      <a:pt x="1780492" y="15607"/>
                      <a:pt x="1808273" y="43387"/>
                    </a:cubicBezTo>
                    <a:cubicBezTo>
                      <a:pt x="1836053" y="71167"/>
                      <a:pt x="1851660" y="108846"/>
                      <a:pt x="1851660" y="148133"/>
                    </a:cubicBezTo>
                    <a:lnTo>
                      <a:pt x="1851660" y="10293350"/>
                    </a:lnTo>
                    <a:close/>
                  </a:path>
                </a:pathLst>
              </a:custGeom>
              <a:solidFill>
                <a:srgbClr val="B4E3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3;p27">
                <a:extLst>
                  <a:ext uri="{FF2B5EF4-FFF2-40B4-BE49-F238E27FC236}">
                    <a16:creationId xmlns:a16="http://schemas.microsoft.com/office/drawing/2014/main" id="{409C8246-74D3-526C-238F-5FE17DE50E90}"/>
                  </a:ext>
                </a:extLst>
              </p:cNvPr>
              <p:cNvSpPr/>
              <p:nvPr/>
            </p:nvSpPr>
            <p:spPr>
              <a:xfrm>
                <a:off x="0" y="9251950"/>
                <a:ext cx="1851660" cy="1035050"/>
              </a:xfrm>
              <a:custGeom>
                <a:avLst/>
                <a:gdLst/>
                <a:ahLst/>
                <a:cxnLst/>
                <a:rect l="l" t="t" r="r" b="b"/>
                <a:pathLst>
                  <a:path w="1851660" h="1035050" extrusionOk="0">
                    <a:moveTo>
                      <a:pt x="0" y="0"/>
                    </a:moveTo>
                    <a:lnTo>
                      <a:pt x="1851660" y="0"/>
                    </a:lnTo>
                    <a:lnTo>
                      <a:pt x="1851660" y="1035050"/>
                    </a:lnTo>
                    <a:lnTo>
                      <a:pt x="0" y="1035050"/>
                    </a:lnTo>
                    <a:close/>
                  </a:path>
                </a:pathLst>
              </a:custGeom>
              <a:solidFill>
                <a:srgbClr val="486FB6"/>
              </a:solidFill>
              <a:ln>
                <a:noFill/>
              </a:ln>
            </p:spPr>
            <p:txBody>
              <a:bodyPr/>
              <a:lstStyle/>
              <a:p>
                <a:endParaRPr lang="es-MX"/>
              </a:p>
            </p:txBody>
          </p:sp>
          <p:sp>
            <p:nvSpPr>
              <p:cNvPr id="29" name="Google Shape;404;p27">
                <a:extLst>
                  <a:ext uri="{FF2B5EF4-FFF2-40B4-BE49-F238E27FC236}">
                    <a16:creationId xmlns:a16="http://schemas.microsoft.com/office/drawing/2014/main" id="{89377D92-7DA1-52CE-45CB-20B39A16D6F6}"/>
                  </a:ext>
                </a:extLst>
              </p:cNvPr>
              <p:cNvSpPr/>
              <p:nvPr/>
            </p:nvSpPr>
            <p:spPr>
              <a:xfrm>
                <a:off x="2108835" y="6990080"/>
                <a:ext cx="1851660" cy="3296920"/>
              </a:xfrm>
              <a:custGeom>
                <a:avLst/>
                <a:gdLst/>
                <a:ahLst/>
                <a:cxnLst/>
                <a:rect l="l" t="t" r="r" b="b"/>
                <a:pathLst>
                  <a:path w="1851660" h="3296920" extrusionOk="0">
                    <a:moveTo>
                      <a:pt x="0" y="0"/>
                    </a:moveTo>
                    <a:lnTo>
                      <a:pt x="1851660" y="0"/>
                    </a:lnTo>
                    <a:lnTo>
                      <a:pt x="1851660" y="3296920"/>
                    </a:lnTo>
                    <a:lnTo>
                      <a:pt x="0" y="3296920"/>
                    </a:lnTo>
                    <a:close/>
                  </a:path>
                </a:pathLst>
              </a:custGeom>
              <a:solidFill>
                <a:srgbClr val="486FB6"/>
              </a:solidFill>
              <a:ln>
                <a:noFill/>
              </a:ln>
            </p:spPr>
            <p:txBody>
              <a:bodyPr/>
              <a:lstStyle/>
              <a:p>
                <a:endParaRPr lang="es-MX"/>
              </a:p>
            </p:txBody>
          </p:sp>
          <p:sp>
            <p:nvSpPr>
              <p:cNvPr id="30" name="Google Shape;405;p27">
                <a:extLst>
                  <a:ext uri="{FF2B5EF4-FFF2-40B4-BE49-F238E27FC236}">
                    <a16:creationId xmlns:a16="http://schemas.microsoft.com/office/drawing/2014/main" id="{0FE721C0-D0E0-F70F-E5FE-D868A5DBF12E}"/>
                  </a:ext>
                </a:extLst>
              </p:cNvPr>
              <p:cNvSpPr/>
              <p:nvPr/>
            </p:nvSpPr>
            <p:spPr>
              <a:xfrm>
                <a:off x="4217670" y="5138208"/>
                <a:ext cx="1851660" cy="5148792"/>
              </a:xfrm>
              <a:custGeom>
                <a:avLst/>
                <a:gdLst/>
                <a:ahLst/>
                <a:cxnLst/>
                <a:rect l="l" t="t" r="r" b="b"/>
                <a:pathLst>
                  <a:path w="1851660" h="5148792" extrusionOk="0">
                    <a:moveTo>
                      <a:pt x="0" y="0"/>
                    </a:moveTo>
                    <a:lnTo>
                      <a:pt x="1851660" y="0"/>
                    </a:lnTo>
                    <a:lnTo>
                      <a:pt x="1851660" y="5148792"/>
                    </a:lnTo>
                    <a:lnTo>
                      <a:pt x="0" y="5148792"/>
                    </a:lnTo>
                    <a:close/>
                  </a:path>
                </a:pathLst>
              </a:custGeom>
              <a:solidFill>
                <a:srgbClr val="486FB6"/>
              </a:solidFill>
              <a:ln>
                <a:noFill/>
              </a:ln>
            </p:spPr>
            <p:txBody>
              <a:bodyPr/>
              <a:lstStyle/>
              <a:p>
                <a:endParaRPr lang="es-MX"/>
              </a:p>
            </p:txBody>
          </p:sp>
          <p:sp>
            <p:nvSpPr>
              <p:cNvPr id="31" name="Google Shape;406;p27">
                <a:extLst>
                  <a:ext uri="{FF2B5EF4-FFF2-40B4-BE49-F238E27FC236}">
                    <a16:creationId xmlns:a16="http://schemas.microsoft.com/office/drawing/2014/main" id="{E97CDAEE-E2A8-F564-519B-642F2352F3C9}"/>
                  </a:ext>
                </a:extLst>
              </p:cNvPr>
              <p:cNvSpPr/>
              <p:nvPr/>
            </p:nvSpPr>
            <p:spPr>
              <a:xfrm>
                <a:off x="6326505" y="3698240"/>
                <a:ext cx="1851660" cy="6588760"/>
              </a:xfrm>
              <a:custGeom>
                <a:avLst/>
                <a:gdLst/>
                <a:ahLst/>
                <a:cxnLst/>
                <a:rect l="l" t="t" r="r" b="b"/>
                <a:pathLst>
                  <a:path w="1851660" h="6588760" extrusionOk="0">
                    <a:moveTo>
                      <a:pt x="0" y="0"/>
                    </a:moveTo>
                    <a:lnTo>
                      <a:pt x="1851660" y="0"/>
                    </a:lnTo>
                    <a:lnTo>
                      <a:pt x="1851660" y="6588760"/>
                    </a:lnTo>
                    <a:lnTo>
                      <a:pt x="0" y="6588760"/>
                    </a:lnTo>
                    <a:close/>
                  </a:path>
                </a:pathLst>
              </a:custGeom>
              <a:solidFill>
                <a:srgbClr val="486FB6"/>
              </a:solidFill>
              <a:ln>
                <a:noFill/>
              </a:ln>
            </p:spPr>
            <p:txBody>
              <a:bodyPr/>
              <a:lstStyle/>
              <a:p>
                <a:endParaRPr lang="es-MX"/>
              </a:p>
            </p:txBody>
          </p:sp>
          <p:sp>
            <p:nvSpPr>
              <p:cNvPr id="32" name="Google Shape;407;p27">
                <a:extLst>
                  <a:ext uri="{FF2B5EF4-FFF2-40B4-BE49-F238E27FC236}">
                    <a16:creationId xmlns:a16="http://schemas.microsoft.com/office/drawing/2014/main" id="{CE53ED76-BA42-FA3B-218E-D4C6EC283FB4}"/>
                  </a:ext>
                </a:extLst>
              </p:cNvPr>
              <p:cNvSpPr/>
              <p:nvPr/>
            </p:nvSpPr>
            <p:spPr>
              <a:xfrm>
                <a:off x="8435340" y="1640586"/>
                <a:ext cx="1851660" cy="8646414"/>
              </a:xfrm>
              <a:custGeom>
                <a:avLst/>
                <a:gdLst/>
                <a:ahLst/>
                <a:cxnLst/>
                <a:rect l="l" t="t" r="r" b="b"/>
                <a:pathLst>
                  <a:path w="1851660" h="8646414" extrusionOk="0">
                    <a:moveTo>
                      <a:pt x="0" y="0"/>
                    </a:moveTo>
                    <a:lnTo>
                      <a:pt x="1851660" y="0"/>
                    </a:lnTo>
                    <a:lnTo>
                      <a:pt x="1851660" y="8646414"/>
                    </a:lnTo>
                    <a:lnTo>
                      <a:pt x="0" y="8646414"/>
                    </a:lnTo>
                    <a:close/>
                  </a:path>
                </a:pathLst>
              </a:custGeom>
              <a:solidFill>
                <a:srgbClr val="486FB6"/>
              </a:solidFill>
              <a:ln>
                <a:noFill/>
              </a:ln>
            </p:spPr>
            <p:txBody>
              <a:bodyPr/>
              <a:lstStyle/>
              <a:p>
                <a:endParaRPr lang="es-MX"/>
              </a:p>
            </p:txBody>
          </p:sp>
          <p:sp>
            <p:nvSpPr>
              <p:cNvPr id="33" name="Google Shape;408;p27">
                <a:extLst>
                  <a:ext uri="{FF2B5EF4-FFF2-40B4-BE49-F238E27FC236}">
                    <a16:creationId xmlns:a16="http://schemas.microsoft.com/office/drawing/2014/main" id="{94139B9D-71BD-650B-F0FD-4459890FFB30}"/>
                  </a:ext>
                </a:extLst>
              </p:cNvPr>
              <p:cNvSpPr/>
              <p:nvPr/>
            </p:nvSpPr>
            <p:spPr>
              <a:xfrm>
                <a:off x="0" y="10287000"/>
                <a:ext cx="1851660" cy="0"/>
              </a:xfrm>
              <a:custGeom>
                <a:avLst/>
                <a:gdLst/>
                <a:ahLst/>
                <a:cxnLst/>
                <a:rect l="l" t="t" r="r" b="b"/>
                <a:pathLst>
                  <a:path w="1851660" h="120000" extrusionOk="0">
                    <a:moveTo>
                      <a:pt x="0" y="0"/>
                    </a:moveTo>
                    <a:lnTo>
                      <a:pt x="1851660" y="0"/>
                    </a:lnTo>
                    <a:lnTo>
                      <a:pt x="1851660" y="0"/>
                    </a:lnTo>
                    <a:lnTo>
                      <a:pt x="0" y="0"/>
                    </a:lnTo>
                    <a:close/>
                  </a:path>
                </a:pathLst>
              </a:custGeom>
              <a:solidFill>
                <a:srgbClr val="0C48BB"/>
              </a:solidFill>
              <a:ln>
                <a:noFill/>
              </a:ln>
            </p:spPr>
            <p:txBody>
              <a:bodyPr/>
              <a:lstStyle/>
              <a:p>
                <a:endParaRPr lang="es-MX"/>
              </a:p>
            </p:txBody>
          </p:sp>
          <p:sp>
            <p:nvSpPr>
              <p:cNvPr id="34" name="Google Shape;409;p27">
                <a:extLst>
                  <a:ext uri="{FF2B5EF4-FFF2-40B4-BE49-F238E27FC236}">
                    <a16:creationId xmlns:a16="http://schemas.microsoft.com/office/drawing/2014/main" id="{F9293E70-EB1D-C139-A0DF-027720810D56}"/>
                  </a:ext>
                </a:extLst>
              </p:cNvPr>
              <p:cNvSpPr/>
              <p:nvPr/>
            </p:nvSpPr>
            <p:spPr>
              <a:xfrm>
                <a:off x="2108835" y="8638540"/>
                <a:ext cx="1851660" cy="1648460"/>
              </a:xfrm>
              <a:custGeom>
                <a:avLst/>
                <a:gdLst/>
                <a:ahLst/>
                <a:cxnLst/>
                <a:rect l="l" t="t" r="r" b="b"/>
                <a:pathLst>
                  <a:path w="1851660" h="1648460" extrusionOk="0">
                    <a:moveTo>
                      <a:pt x="0" y="0"/>
                    </a:moveTo>
                    <a:lnTo>
                      <a:pt x="1851660" y="0"/>
                    </a:lnTo>
                    <a:lnTo>
                      <a:pt x="1851660" y="1648460"/>
                    </a:lnTo>
                    <a:lnTo>
                      <a:pt x="0" y="1648460"/>
                    </a:lnTo>
                    <a:close/>
                  </a:path>
                </a:pathLst>
              </a:custGeom>
              <a:solidFill>
                <a:srgbClr val="0C48BB"/>
              </a:solidFill>
              <a:ln>
                <a:noFill/>
              </a:ln>
            </p:spPr>
            <p:txBody>
              <a:bodyPr/>
              <a:lstStyle/>
              <a:p>
                <a:endParaRPr lang="es-MX"/>
              </a:p>
            </p:txBody>
          </p:sp>
          <p:sp>
            <p:nvSpPr>
              <p:cNvPr id="35" name="Google Shape;410;p27">
                <a:extLst>
                  <a:ext uri="{FF2B5EF4-FFF2-40B4-BE49-F238E27FC236}">
                    <a16:creationId xmlns:a16="http://schemas.microsoft.com/office/drawing/2014/main" id="{DB6698C6-FF9A-0715-3038-F4E4B91B456B}"/>
                  </a:ext>
                </a:extLst>
              </p:cNvPr>
              <p:cNvSpPr/>
              <p:nvPr/>
            </p:nvSpPr>
            <p:spPr>
              <a:xfrm>
                <a:off x="4217670" y="7197725"/>
                <a:ext cx="1851660" cy="3089275"/>
              </a:xfrm>
              <a:custGeom>
                <a:avLst/>
                <a:gdLst/>
                <a:ahLst/>
                <a:cxnLst/>
                <a:rect l="l" t="t" r="r" b="b"/>
                <a:pathLst>
                  <a:path w="1851660" h="3089275" extrusionOk="0">
                    <a:moveTo>
                      <a:pt x="0" y="0"/>
                    </a:moveTo>
                    <a:lnTo>
                      <a:pt x="1851660" y="0"/>
                    </a:lnTo>
                    <a:lnTo>
                      <a:pt x="1851660" y="3089275"/>
                    </a:lnTo>
                    <a:lnTo>
                      <a:pt x="0" y="3089275"/>
                    </a:lnTo>
                    <a:close/>
                  </a:path>
                </a:pathLst>
              </a:custGeom>
              <a:solidFill>
                <a:srgbClr val="0C48BB"/>
              </a:solidFill>
              <a:ln>
                <a:noFill/>
              </a:ln>
            </p:spPr>
            <p:txBody>
              <a:bodyPr/>
              <a:lstStyle/>
              <a:p>
                <a:endParaRPr lang="es-MX"/>
              </a:p>
            </p:txBody>
          </p:sp>
          <p:sp>
            <p:nvSpPr>
              <p:cNvPr id="36" name="Google Shape;411;p27">
                <a:extLst>
                  <a:ext uri="{FF2B5EF4-FFF2-40B4-BE49-F238E27FC236}">
                    <a16:creationId xmlns:a16="http://schemas.microsoft.com/office/drawing/2014/main" id="{41C57B57-813D-52D4-7F92-5135BC180E3E}"/>
                  </a:ext>
                </a:extLst>
              </p:cNvPr>
              <p:cNvSpPr/>
              <p:nvPr/>
            </p:nvSpPr>
            <p:spPr>
              <a:xfrm>
                <a:off x="6326505" y="6580822"/>
                <a:ext cx="1851660" cy="3706178"/>
              </a:xfrm>
              <a:custGeom>
                <a:avLst/>
                <a:gdLst/>
                <a:ahLst/>
                <a:cxnLst/>
                <a:rect l="l" t="t" r="r" b="b"/>
                <a:pathLst>
                  <a:path w="1851660" h="3706178" extrusionOk="0">
                    <a:moveTo>
                      <a:pt x="0" y="0"/>
                    </a:moveTo>
                    <a:lnTo>
                      <a:pt x="1851660" y="0"/>
                    </a:lnTo>
                    <a:lnTo>
                      <a:pt x="1851660" y="3706178"/>
                    </a:lnTo>
                    <a:lnTo>
                      <a:pt x="0" y="3706178"/>
                    </a:lnTo>
                    <a:close/>
                  </a:path>
                </a:pathLst>
              </a:custGeom>
              <a:solidFill>
                <a:srgbClr val="0C48BB"/>
              </a:solidFill>
              <a:ln>
                <a:noFill/>
              </a:ln>
            </p:spPr>
            <p:txBody>
              <a:bodyPr/>
              <a:lstStyle/>
              <a:p>
                <a:endParaRPr lang="es-MX"/>
              </a:p>
            </p:txBody>
          </p:sp>
          <p:sp>
            <p:nvSpPr>
              <p:cNvPr id="37" name="Google Shape;412;p27">
                <a:extLst>
                  <a:ext uri="{FF2B5EF4-FFF2-40B4-BE49-F238E27FC236}">
                    <a16:creationId xmlns:a16="http://schemas.microsoft.com/office/drawing/2014/main" id="{ED7EBE95-941C-0967-66AD-9148FCAF5EF9}"/>
                  </a:ext>
                </a:extLst>
              </p:cNvPr>
              <p:cNvSpPr/>
              <p:nvPr/>
            </p:nvSpPr>
            <p:spPr>
              <a:xfrm>
                <a:off x="8435340" y="5757926"/>
                <a:ext cx="1851660" cy="4529074"/>
              </a:xfrm>
              <a:custGeom>
                <a:avLst/>
                <a:gdLst/>
                <a:ahLst/>
                <a:cxnLst/>
                <a:rect l="l" t="t" r="r" b="b"/>
                <a:pathLst>
                  <a:path w="1851660" h="4529074" extrusionOk="0">
                    <a:moveTo>
                      <a:pt x="0" y="0"/>
                    </a:moveTo>
                    <a:lnTo>
                      <a:pt x="1851660" y="0"/>
                    </a:lnTo>
                    <a:lnTo>
                      <a:pt x="1851660" y="4529074"/>
                    </a:lnTo>
                    <a:lnTo>
                      <a:pt x="0" y="4529074"/>
                    </a:lnTo>
                    <a:close/>
                  </a:path>
                </a:pathLst>
              </a:custGeom>
              <a:solidFill>
                <a:srgbClr val="0C48BB"/>
              </a:solidFill>
              <a:ln>
                <a:noFill/>
              </a:ln>
            </p:spPr>
            <p:txBody>
              <a:bodyPr/>
              <a:lstStyle/>
              <a:p>
                <a:endParaRPr lang="es-MX"/>
              </a:p>
            </p:txBody>
          </p:sp>
        </p:grpSp>
      </p:grpSp>
    </p:spTree>
    <p:extLst>
      <p:ext uri="{BB962C8B-B14F-4D97-AF65-F5344CB8AC3E}">
        <p14:creationId xmlns:p14="http://schemas.microsoft.com/office/powerpoint/2010/main" val="934741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3"/>
          <p:cNvSpPr txBox="1"/>
          <p:nvPr/>
        </p:nvSpPr>
        <p:spPr>
          <a:xfrm>
            <a:off x="918550" y="1019175"/>
            <a:ext cx="9782400"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0C48BB"/>
                </a:solidFill>
                <a:latin typeface="Tenor Sans"/>
                <a:ea typeface="Tenor Sans"/>
                <a:cs typeface="Tenor Sans"/>
                <a:sym typeface="Tenor Sans"/>
              </a:rPr>
              <a:t>Medidas numéricas</a:t>
            </a:r>
            <a:endParaRPr lang="es-MX" dirty="0"/>
          </a:p>
        </p:txBody>
      </p:sp>
      <p:sp>
        <p:nvSpPr>
          <p:cNvPr id="95" name="Google Shape;95;p13"/>
          <p:cNvSpPr/>
          <p:nvPr/>
        </p:nvSpPr>
        <p:spPr>
          <a:xfrm>
            <a:off x="0" y="9258300"/>
            <a:ext cx="18288000" cy="1028700"/>
          </a:xfrm>
          <a:custGeom>
            <a:avLst/>
            <a:gdLst/>
            <a:ahLst/>
            <a:cxnLst/>
            <a:rect l="l" t="t" r="r" b="b"/>
            <a:pathLst>
              <a:path w="8971816" h="504665" extrusionOk="0">
                <a:moveTo>
                  <a:pt x="0" y="0"/>
                </a:moveTo>
                <a:lnTo>
                  <a:pt x="8971816" y="0"/>
                </a:lnTo>
                <a:lnTo>
                  <a:pt x="8971816" y="504665"/>
                </a:lnTo>
                <a:lnTo>
                  <a:pt x="0" y="504665"/>
                </a:lnTo>
                <a:close/>
              </a:path>
            </a:pathLst>
          </a:custGeom>
          <a:solidFill>
            <a:srgbClr val="0C48BB"/>
          </a:solidFill>
          <a:ln>
            <a:noFill/>
          </a:ln>
        </p:spPr>
        <p:txBody>
          <a:bodyPr/>
          <a:lstStyle/>
          <a:p>
            <a:endParaRPr lang="es-MX"/>
          </a:p>
        </p:txBody>
      </p:sp>
      <p:sp>
        <p:nvSpPr>
          <p:cNvPr id="98" name="Google Shape;98;p13"/>
          <p:cNvSpPr/>
          <p:nvPr/>
        </p:nvSpPr>
        <p:spPr>
          <a:xfrm>
            <a:off x="12397478" y="9090528"/>
            <a:ext cx="6019800" cy="335544"/>
          </a:xfrm>
          <a:custGeom>
            <a:avLst/>
            <a:gdLst/>
            <a:ahLst/>
            <a:cxnLst/>
            <a:rect l="l" t="t" r="r" b="b"/>
            <a:pathLst>
              <a:path w="1585462" h="88374" extrusionOk="0">
                <a:moveTo>
                  <a:pt x="0" y="0"/>
                </a:moveTo>
                <a:lnTo>
                  <a:pt x="1585462" y="0"/>
                </a:lnTo>
                <a:lnTo>
                  <a:pt x="1585462" y="88374"/>
                </a:lnTo>
                <a:lnTo>
                  <a:pt x="0" y="88374"/>
                </a:lnTo>
                <a:close/>
              </a:path>
            </a:pathLst>
          </a:custGeom>
          <a:solidFill>
            <a:srgbClr val="B4E3EF"/>
          </a:solidFill>
          <a:ln>
            <a:noFill/>
          </a:ln>
        </p:spPr>
        <p:txBody>
          <a:bodyPr/>
          <a:lstStyle/>
          <a:p>
            <a:endParaRPr lang="es-MX"/>
          </a:p>
        </p:txBody>
      </p:sp>
      <p:sp>
        <p:nvSpPr>
          <p:cNvPr id="2" name="CuadroTexto 1">
            <a:extLst>
              <a:ext uri="{FF2B5EF4-FFF2-40B4-BE49-F238E27FC236}">
                <a16:creationId xmlns:a16="http://schemas.microsoft.com/office/drawing/2014/main" id="{A68494AB-6DF6-A64A-9091-FF9D29E6D90C}"/>
              </a:ext>
            </a:extLst>
          </p:cNvPr>
          <p:cNvSpPr txBox="1"/>
          <p:nvPr/>
        </p:nvSpPr>
        <p:spPr>
          <a:xfrm>
            <a:off x="1233377" y="3466214"/>
            <a:ext cx="8442251" cy="1200329"/>
          </a:xfrm>
          <a:prstGeom prst="rect">
            <a:avLst/>
          </a:prstGeom>
          <a:noFill/>
        </p:spPr>
        <p:txBody>
          <a:bodyPr wrap="square" rtlCol="0">
            <a:spAutoFit/>
          </a:bodyPr>
          <a:lstStyle/>
          <a:p>
            <a:r>
              <a:rPr lang="es-ES" sz="3600" dirty="0">
                <a:latin typeface="Assistant" pitchFamily="2" charset="-79"/>
                <a:cs typeface="Assistant" pitchFamily="2" charset="-79"/>
              </a:rPr>
              <a:t>“Si no puedes convencerlos, confúndelos” (atribuido a Harry S. Truman)</a:t>
            </a:r>
            <a:endParaRPr lang="es-MX" sz="3600" dirty="0">
              <a:latin typeface="Assistant" pitchFamily="2" charset="-79"/>
              <a:cs typeface="Assistant" pitchFamily="2" charset="-79"/>
            </a:endParaRPr>
          </a:p>
        </p:txBody>
      </p:sp>
      <p:sp>
        <p:nvSpPr>
          <p:cNvPr id="3" name="Google Shape;809;p19">
            <a:extLst>
              <a:ext uri="{FF2B5EF4-FFF2-40B4-BE49-F238E27FC236}">
                <a16:creationId xmlns:a16="http://schemas.microsoft.com/office/drawing/2014/main" id="{E424FC65-7C9C-45E0-5BB0-5ABFB9443D1B}"/>
              </a:ext>
            </a:extLst>
          </p:cNvPr>
          <p:cNvSpPr/>
          <p:nvPr/>
        </p:nvSpPr>
        <p:spPr>
          <a:xfrm>
            <a:off x="14283195" y="2865626"/>
            <a:ext cx="1877333" cy="3601833"/>
          </a:xfrm>
          <a:prstGeom prst="rect">
            <a:avLst/>
          </a:prstGeom>
        </p:spPr>
        <p:txBody>
          <a:bodyPr>
            <a:prstTxWarp prst="textPlain">
              <a:avLst/>
            </a:prstTxWarp>
          </a:bodyPr>
          <a:lstStyle/>
          <a:p>
            <a:pPr lvl="0" algn="ctr"/>
            <a:r>
              <a:rPr lang="es-MX" sz="2400" b="1" dirty="0">
                <a:solidFill>
                  <a:srgbClr val="6E86B6"/>
                </a:solidFill>
                <a:latin typeface="Titillium Web"/>
              </a:rPr>
              <a:t>2</a:t>
            </a:r>
            <a:endParaRPr sz="2400" b="1" dirty="0">
              <a:solidFill>
                <a:srgbClr val="6E86B6"/>
              </a:solidFill>
              <a:latin typeface="Titillium Web"/>
            </a:endParaRPr>
          </a:p>
        </p:txBody>
      </p:sp>
    </p:spTree>
    <p:extLst>
      <p:ext uri="{BB962C8B-B14F-4D97-AF65-F5344CB8AC3E}">
        <p14:creationId xmlns:p14="http://schemas.microsoft.com/office/powerpoint/2010/main" val="249223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¿El promedio es la mejor medida?</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3" name="Marcador de texto 3">
            <a:extLst>
              <a:ext uri="{FF2B5EF4-FFF2-40B4-BE49-F238E27FC236}">
                <a16:creationId xmlns:a16="http://schemas.microsoft.com/office/drawing/2014/main" id="{49EDCBE0-A72A-D477-5F34-AF64154FBB36}"/>
              </a:ext>
            </a:extLst>
          </p:cNvPr>
          <p:cNvSpPr txBox="1">
            <a:spLocks/>
          </p:cNvSpPr>
          <p:nvPr/>
        </p:nvSpPr>
        <p:spPr>
          <a:xfrm>
            <a:off x="1320776" y="3550897"/>
            <a:ext cx="12412578" cy="4131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3600" dirty="0">
                <a:solidFill>
                  <a:schemeClr val="tx1"/>
                </a:solidFill>
                <a:latin typeface="Assistant" pitchFamily="2" charset="-79"/>
                <a:cs typeface="Assistant" pitchFamily="2" charset="-79"/>
              </a:rPr>
              <a:t>En una empresa pequeña, el gerente gana $100,000, mientras que cuatro empleados ganan $5,000. </a:t>
            </a:r>
          </a:p>
          <a:p>
            <a:endParaRPr lang="es-MX" sz="3600" dirty="0">
              <a:solidFill>
                <a:schemeClr val="tx1"/>
              </a:solidFill>
              <a:latin typeface="Assistant" pitchFamily="2" charset="-79"/>
              <a:cs typeface="Assistant" pitchFamily="2" charset="-79"/>
            </a:endParaRPr>
          </a:p>
          <a:p>
            <a:pPr marL="571500" lvl="1" indent="-571500">
              <a:buFont typeface="Arial" panose="020B0604020202020204" pitchFamily="34" charset="0"/>
              <a:buChar char="•"/>
            </a:pPr>
            <a:r>
              <a:rPr lang="es-MX" sz="3600" dirty="0">
                <a:solidFill>
                  <a:schemeClr val="tx1"/>
                </a:solidFill>
                <a:latin typeface="Assistant" pitchFamily="2" charset="-79"/>
                <a:cs typeface="Assistant" pitchFamily="2" charset="-79"/>
              </a:rPr>
              <a:t>El promedio es de $24,000</a:t>
            </a:r>
          </a:p>
          <a:p>
            <a:pPr marL="571500" lvl="1" indent="-571500">
              <a:buFont typeface="Arial" panose="020B0604020202020204" pitchFamily="34" charset="0"/>
              <a:buChar char="•"/>
            </a:pPr>
            <a:r>
              <a:rPr lang="es-MX" sz="3600" dirty="0">
                <a:solidFill>
                  <a:schemeClr val="tx1"/>
                </a:solidFill>
                <a:latin typeface="Assistant" pitchFamily="2" charset="-79"/>
                <a:cs typeface="Assistant" pitchFamily="2" charset="-79"/>
              </a:rPr>
              <a:t>La mediana es de $5,000</a:t>
            </a:r>
          </a:p>
          <a:p>
            <a:pPr marL="571500" lvl="1" indent="-571500">
              <a:buFont typeface="Arial" panose="020B0604020202020204" pitchFamily="34" charset="0"/>
              <a:buChar char="•"/>
            </a:pPr>
            <a:endParaRPr lang="es-MX" sz="3600" dirty="0">
              <a:solidFill>
                <a:schemeClr val="tx1"/>
              </a:solidFill>
              <a:latin typeface="Assistant" pitchFamily="2" charset="-79"/>
              <a:cs typeface="Assistant" pitchFamily="2" charset="-79"/>
            </a:endParaRPr>
          </a:p>
          <a:p>
            <a:r>
              <a:rPr lang="es-MX" sz="3600" dirty="0">
                <a:solidFill>
                  <a:schemeClr val="tx1"/>
                </a:solidFill>
                <a:latin typeface="Assistant" pitchFamily="2" charset="-79"/>
                <a:cs typeface="Assistant" pitchFamily="2" charset="-79"/>
              </a:rPr>
              <a:t>… casi todos están por debajo del promedio</a:t>
            </a:r>
          </a:p>
          <a:p>
            <a:endParaRPr lang="es-MX" dirty="0">
              <a:solidFill>
                <a:schemeClr val="tx1"/>
              </a:solidFill>
            </a:endParaRPr>
          </a:p>
        </p:txBody>
      </p:sp>
    </p:spTree>
    <p:extLst>
      <p:ext uri="{BB962C8B-B14F-4D97-AF65-F5344CB8AC3E}">
        <p14:creationId xmlns:p14="http://schemas.microsoft.com/office/powerpoint/2010/main" val="2221219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“La mediana no es el mensaje”</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4" name="Marcador de texto 3">
            <a:extLst>
              <a:ext uri="{FF2B5EF4-FFF2-40B4-BE49-F238E27FC236}">
                <a16:creationId xmlns:a16="http://schemas.microsoft.com/office/drawing/2014/main" id="{61C478CD-A3CB-A77C-E9D0-A01443FCDF82}"/>
              </a:ext>
            </a:extLst>
          </p:cNvPr>
          <p:cNvSpPr txBox="1">
            <a:spLocks/>
          </p:cNvSpPr>
          <p:nvPr/>
        </p:nvSpPr>
        <p:spPr>
          <a:xfrm>
            <a:off x="1918010" y="3588529"/>
            <a:ext cx="9976599" cy="4131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3600" dirty="0">
                <a:solidFill>
                  <a:schemeClr val="tx1"/>
                </a:solidFill>
                <a:latin typeface="Assistant" pitchFamily="2" charset="-79"/>
                <a:cs typeface="Assistant" pitchFamily="2" charset="-79"/>
              </a:rPr>
              <a:t>Stephen Jay Gould, paleontólogo y divulgador científico.</a:t>
            </a:r>
          </a:p>
          <a:p>
            <a:endParaRPr lang="es-MX" sz="3600" dirty="0">
              <a:solidFill>
                <a:schemeClr val="tx1"/>
              </a:solidFill>
              <a:latin typeface="Assistant" pitchFamily="2" charset="-79"/>
              <a:cs typeface="Assistant" pitchFamily="2" charset="-79"/>
            </a:endParaRPr>
          </a:p>
          <a:p>
            <a:r>
              <a:rPr lang="es-MX" sz="3600" dirty="0">
                <a:solidFill>
                  <a:schemeClr val="tx1"/>
                </a:solidFill>
                <a:latin typeface="Assistant" pitchFamily="2" charset="-79"/>
                <a:cs typeface="Assistant" pitchFamily="2" charset="-79"/>
              </a:rPr>
              <a:t>Le diagnosticaron mesotelioma abdominal en 1982. </a:t>
            </a:r>
          </a:p>
          <a:p>
            <a:r>
              <a:rPr lang="es-MX" sz="3600" dirty="0">
                <a:solidFill>
                  <a:schemeClr val="tx1"/>
                </a:solidFill>
                <a:latin typeface="Assistant" pitchFamily="2" charset="-79"/>
                <a:cs typeface="Assistant" pitchFamily="2" charset="-79"/>
              </a:rPr>
              <a:t>“El mesotelioma es incurable, con una mediana de sobrevida de </a:t>
            </a:r>
            <a:r>
              <a:rPr lang="es-MX" sz="3600" dirty="0" err="1">
                <a:solidFill>
                  <a:schemeClr val="tx1"/>
                </a:solidFill>
                <a:latin typeface="Assistant" pitchFamily="2" charset="-79"/>
                <a:cs typeface="Assistant" pitchFamily="2" charset="-79"/>
              </a:rPr>
              <a:t>sólo</a:t>
            </a:r>
            <a:r>
              <a:rPr lang="es-MX" sz="3600" dirty="0">
                <a:solidFill>
                  <a:schemeClr val="tx1"/>
                </a:solidFill>
                <a:latin typeface="Assistant" pitchFamily="2" charset="-79"/>
                <a:cs typeface="Assistant" pitchFamily="2" charset="-79"/>
              </a:rPr>
              <a:t> ocho meses a partir de su </a:t>
            </a:r>
            <a:r>
              <a:rPr lang="es-MX" sz="3600" dirty="0" err="1">
                <a:solidFill>
                  <a:schemeClr val="tx1"/>
                </a:solidFill>
                <a:latin typeface="Assistant" pitchFamily="2" charset="-79"/>
                <a:cs typeface="Assistant" pitchFamily="2" charset="-79"/>
              </a:rPr>
              <a:t>diagnóstico</a:t>
            </a:r>
            <a:r>
              <a:rPr lang="es-MX" sz="3600" dirty="0">
                <a:solidFill>
                  <a:schemeClr val="tx1"/>
                </a:solidFill>
                <a:latin typeface="Assistant" pitchFamily="2" charset="-79"/>
                <a:cs typeface="Assistant" pitchFamily="2" charset="-79"/>
              </a:rPr>
              <a:t>”.</a:t>
            </a:r>
          </a:p>
          <a:p>
            <a:endParaRPr lang="es-MX" sz="3600" dirty="0">
              <a:solidFill>
                <a:schemeClr val="tx1"/>
              </a:solidFill>
              <a:latin typeface="Assistant" pitchFamily="2" charset="-79"/>
              <a:cs typeface="Assistant" pitchFamily="2" charset="-79"/>
            </a:endParaRPr>
          </a:p>
          <a:p>
            <a:r>
              <a:rPr lang="es-MX" sz="3600" dirty="0">
                <a:solidFill>
                  <a:schemeClr val="tx1"/>
                </a:solidFill>
                <a:latin typeface="Assistant" pitchFamily="2" charset="-79"/>
                <a:cs typeface="Assistant" pitchFamily="2" charset="-79"/>
              </a:rPr>
              <a:t>Stephen Jay Gould falleció en 2002</a:t>
            </a:r>
          </a:p>
        </p:txBody>
      </p:sp>
      <p:pic>
        <p:nvPicPr>
          <p:cNvPr id="5" name="Imagen 4">
            <a:extLst>
              <a:ext uri="{FF2B5EF4-FFF2-40B4-BE49-F238E27FC236}">
                <a16:creationId xmlns:a16="http://schemas.microsoft.com/office/drawing/2014/main" id="{BCD6CEBD-4ED2-9D62-B0D5-BECDA6524571}"/>
              </a:ext>
            </a:extLst>
          </p:cNvPr>
          <p:cNvPicPr>
            <a:picLocks noChangeAspect="1"/>
          </p:cNvPicPr>
          <p:nvPr/>
        </p:nvPicPr>
        <p:blipFill>
          <a:blip r:embed="rId3"/>
          <a:stretch>
            <a:fillRect/>
          </a:stretch>
        </p:blipFill>
        <p:spPr>
          <a:xfrm>
            <a:off x="12738876" y="3720708"/>
            <a:ext cx="2298835" cy="2298835"/>
          </a:xfrm>
          <a:prstGeom prst="rect">
            <a:avLst/>
          </a:prstGeom>
        </p:spPr>
      </p:pic>
      <p:pic>
        <p:nvPicPr>
          <p:cNvPr id="6" name="Picture 2" descr="data:image/jpeg;base64,/9j/4AAQSkZJRgABAQAAAQABAAD/2wCEAAoHCBUUFBgUFBQZGBgSGhgYGBkZGhkUGBIYGRgZGRkYGBsbIC0kGx0pHhkYJjclKS4wNDQ1GyM5PzkyPi0yNDABCwsLEA8QHhISHjIpIyMwMjI0MjIyMjIyMjQyMjIyMjIyMjIyMjIyMDIyMjIyMjIyMjIyMjIyMjIyMjIyMjIyMv/AABEIAKgBLAMBIgACEQEDEQH/xAAcAAABBQEBAQAAAAAAAAAAAAAAAQIEBQYHAwj/xABHEAACAQIDBAUIBwYFAwUBAAABAgADEQQSIQUGMVETIkFhkRQyUmJxgZLRFiNCcoKhsQczc7LB0hVTVJOiJMLwQ2Ozw/E0/8QAGgEAAgMBAQAAAAAAAAAAAAAAAAMBAgQFBv/EACsRAAIBAgUEAgEEAwAAAAAAAAABAgMRBBMhMVEFEjJBFHGhIjNh0SOB8P/aAAwDAQACEQMRAD8A4zCEIAEIQgA+lxkqRaXGSZDGR2Cavdhfqjp9s/0mUJmu3Y/c/ib+kvS8kEti2yjlDKOQimE23FiZRyhlEWNqVAouxsOchsBcvdAJ3Tx8rTsJP4WP9I4YtO/4H+UpmQ5Jy5cHsEHKLkHKePlacz8D/KHlad/wP8pOZDlE5c+D1yjlAIOU8vK09b4G+UXypPW+B/lDNhygyp8M9cg5RejHKeIxaet8LfKHlaet8LfKGbDlBlz4Z7dGOUOjHKePlacz8LfKKcanrfA/yhmw5Iy58M9Ag5COyDlPDy1PW+B/lDy1PW+FvlIzYckZU+Ge+QchF6McpHGNT1vhb5RRjU9b4G+UnNhygyp8MkBBFCDkPCR/LU9b4W+UBjk9b4W+UFVhygyp8MkZByjgg5SN5cnrfC3yi+XJ63wt8pObDlEZU+GSQg5CLkHIeEj+XJ3/AAt8oDHJ3/C3yhmw5QOnPhkLeYDyWpp2L/MJzmdB3jxSthnAvew+yw+0OYnPpnqyUnoEYtboSEIRRIQhCABCEIAEIQgA+lxkmRqXGSZVjICGa/df9x+Nv6TIzXbsfuPxN+sZS8kTPYt4RbwmwUAEibSHU/Ev6iTRIu0PMH3l/WKreD+i9LzX2UmPx/QsBa4Oo7pDO8J9ARu8ikuoAubSt/w+p6B4ZtCDccbix10BnOp0oyimzdXxE4TcUWf0hPoDxMX6Qn0BKGXOHxNKjenUoLVDdbNorFWRSoU8Vsbm41jMiPAn5tTk9DvCfQHjAbxt6A/OVu0MYKpFkVFFwoUAWU2spIAzWsde8yIIZEeA+ZV5L36RN6AijeM+hKGJI+PHgj5lTkvzvGf8seMPpGfQHjKARYZEeA+ZV5/BffSI+gPGH0iPoDxlbsqkWqLZVbKc2VhdWt9lu6aVNjo1jUCkgeagCL77cZeOGjLZB82ovf4K36RH0B4w+kR9AeMv6WCpr5qKPYBHthUPFFPtAl/hRI+dUM99Ij6A8YfSI/5Y8TJ+O3fpuL0+o3d5p90ytakyMVYWKmxEq8JBbolY6o/ZeDeI+gPGOG8Z9ATP3hD4sA+bUNF9I/UHiYo3i/8Ab/OZwRwEFg6YfOqFztHbYqU2TJbNbt7wZnJJqDSRpOUqeiEzquo7sIQhAWEIQgAQhCABCEIAPp8ZJEjUuMkiVkMgE2G7I+oH3m/WY8zY7sj6gfeb9Y2j5BLYtYogREE1MUOkTaB6o++v6yXIm0PNX76/rFVvB/Qyj5L7M3vBXZKispscpHuIsR4GVQru9+uQURQoBIDBLaGx42190sN5/PX2SmpvYg8pjoeKH4v91iFr6y2/w6rWpU3Sk7FLobKxuo66MNOFiwv3CSN18EtSva63AzIGptUUkniQGAFvWNvCaY5lcu9ZKioSrKlPBqLggFC71CftHTuMejMkZnB4V6SFawpUSXUg16Su7KQQ1lKM+UaG+g75OqNRt1KFPE2FyaYWibdpyAZx4R21cFRdqrVKio5uQz1kYgi4VRTpKbLYLz0aZWmGHXXN1COstxlPYb9h5SbEmiqVMECrHCfV1OFRKr9U21VlPAi4uOWovCrgsFZiVroUsWCMlQZG4VFzKMyajvFxIDuHNjp09POw0A6RM5DW7MwXW3pmGBq3FEn03on1qbZTY9wzPBIgntsHDNmCYl1KsqkOi/aF1N8wFj2G9pFxGwAgJ6ViASL9EWUFeNzTZ7WiUOsadzqyVqD94prdT7rr8AkjD4hg7Pe13wzmxt1qiWfxzGTYLCbBprTbqulRqhCoEz5i3ELZlFr3/KbDEbJxFPz6FQexC48UuJ4fs9pLUxKtVZQ9GnUs5VM2dGC5izDXqt28rzruExascmdWdRc5eV7Xt2Tl4zqksNJRjG/tl40+5XOQrh6h82m5txtTaw9ptYe+RqNfMbWN7kACzFreiFvedixrpUBpXpMSbMtSzAfg+0eGmkZh8L0GqrTygEsVRaZWwvpl4juiY9fbWsdfROQuTlVShURstSmyEqGAawJBvYkcRw7bTN7y7LJJrLrwzDkB2iajGYxq1R6r+dUN/uj7K+4WnjVUFSDwII/Kd2k5VKalJWbETtGVkc3EdFcWJHImJAkAI5YkVZZFRK3AyLJdXgZEiqm5ZBCEIokIQhAAhCEACEIQAfS4yTI1LjJMqxkAM2O7J+oX7zfzTHGbHdr9wvtb9Y2l5BLYtSYCFoCahY6RMfwX76yXIm0Dov3xFV/B/Qyl5r7MrvP56+yUku95j11+7KW0x0fFDcV+6yzw216wRaKhCpOimnTfOxOhbMpLNc9s0eIwNavRSlXYJUFRmOWmWupXS4orlBuTxImJljs3bFSjoDmQ6FHJKEdwOgj0zOjSUdmIEQVaL1Q116SonknQgaAsc4Z14HUjSQKyo9Emq6Ww5BFPD6Ic5sFLebm4nMMxsDczyZ9n1dWWrh2PHIBUTwJv4W9km4H/AA6mhSpiGrpmDhBSqUiGtY9YHW40t+clAXmLxSIAKaqiC9K96g6NgxRGbK4ulwFI7M6ntlQm26nWD9XKQrZjUPQODa72frIx0zDUfqzFZXDMhulZa7lnNOmS9RVKUlXMdQ1NDx43njh8G7slRsptTdKxzIEfKpVFLE2NQiwIvplBgSWq7RdrhVsykqyFqhYMw83z7NcC6ng400Nrx32kubWjTYkq3Dzj9ggsTrxtftuDYyFmpU1Aaul0pimXVukNQM2bMqj/AC+Ck2N9dABG4nbOGzMy03bMWIVgEXrOGa+p0JA4C463PSNSUzUbrYBa1UPSpmmUDIMjMGdnuWykjqZbXJtmGg5X6pgMGyAmo5qM1gWNhZRwVQANBz4mYvYW0aeFo4Zwhd6yPUqKpF16Vg+bM3E6AW5DstLDE75PmHR0RlHEO3WcchluF/Oeex1LE15tU4u39D00lYvcThXV8ys5RgwamUWql3YMWK6MTe/Anjwj0oF6NSmM4zq6guuS2YEWUHUKO+RKG81F6YdWW4NmRmVHT3E2J9+vZLrDV1qIHRgysLgjUGcipOtFKM14ljkeF2RXem9QU7CkShDnIzuvnIinzmFjK3HYoJSZ79mneTwnX9q4lMLTauaZbo1Y9W3VBOZibnQX4mfPG3trdM5C2CZmaw4ElidO4XsJ6rpnUJ4hPuVktjPUglqiqgIkW86YoWOAgsUSyIYyrwMiyVW4GRYmpuTEIQhFkhCEIAEIQgAQhCAD6XGSZGpcRJMqxsNhDNlu1+4X2t/NMcZsd3hagn4v1MZS8iJ7FqTEELxLzYLHgyHtA+Z94foZLVWIdlR2FMBnKjNkUmwZu7T3SDjnvkt6Q/QxNVpwkhtJfrX2ZneY9dfuynl9t7CVHvWWmzU6YVXqAEojE2ALcL8NO+UlG2t+Rt3HnxEyUPFF8U/8rPOenQtlzZTl4Xtpflf3SwweOp0wepnYsOsQoKqCpIBN+IzD3wqbZqMqJdctMBUBUGwCle3Q8Y4zlZJWKwjIFLA2dVZTYhSGUNYE8SLi9pFtJmNx71coa1kUKqqMoUAAe82A1PKWSAigRGWOEQySLiRCI9VJIABJPAAXJ9gE6/un+zCmlEYrHguxUMuHBKqt7ZRUPEnUXAsB3yG7FrkndfZFHE4NMSarmyKHRMnVNNMrJqCfs37OM896d2q4RG2dTd82rZqiFVUgEZQ5BJv2kmabFYBcK6rhgtLJTzOFQBKjMxtmQW4ZWtYggG0mbExgNNM1Po2cBrKCab5gDdT2ceBsRPP4qvicLPuTvG+i9GiKUkcx2bszb1NrIjUcwAZwaJDAG4zXYjwtOh7pUcaiv5aULO2dejsAt9GUgaX0B05mXmLxK00NRzZV4mxJ9wHGVT7TqVB9WppqftOOvbuTgvtN/ZMk8ViMcu1QX2SkokXfLFVGoVsPSUMz0mViTqrPoiKO1m1HHS4M+ea9FkZkcEMjFWB4qymxB7wRPpjYGzsxFVgcgOZL6tUY8arX1I5ePKVW8W4GGx6VGAFKuHqWqqPOJYm1QfaGvtE7mAwyw1Pte73ETldnzwI6XW091MXQrPQag7vT1JpqailT5rAqOB5Gx7pTOhUkMCCNCCLEHkQeE6SFhHrGAS5wOzFsr1syqz5LCwKtlDDPfUDUcBfjwl0VKtqRZWI+wATzsWAuOepEgTQbRx5CGkgCpbVfOsTlLAE6izBtQeBmfiKm5ZBCEIskIQhAAhCEACEIQAfS4yTI1LjJMqxsNhGmy3fP1Ce/9TMY02W7/wC4T8X8xjKXkRPYtaNNqjpTQXeo2VRewuQTqewaSdi9g4qmCXoPlH2ktVHghLeIkfY7N5VRNNWdqdRCwUFiqk2YtYGwAJ4zsQE5/U+pzw00opNMmEE1dmb3J2YaOGDOpD1znYEWIUiyKQeFl7OZMrNp7gU6uIV0fJRLZ3QDrZtbimeCq19eXZ3be8dPNvqFXNlUTtcdaxQbf2Gj4CthaaBVNNgigaBlGZT7bgTgexd1MZiwDQoMyn7ZAVB+JiAfdPpq08cVWFOk720pozZVF9FBNgB7JqwXUpU042u2yko9z1Pm2ju84d6dQhWp5wyhlzAowU9xB1FxeNRaNJ8rBWyOLkksWVkPu0Yi9pWYzEvUqPUcnM7MzdxZiSPGeInqovTUSyTj6qvUd0GVWNwOQsNJHhC8uioQMJZbubKbGYqlhl/9VwGPoqNXb3KDJIOj/sr3RBVMXWW7V2tRBHmUkN3qa+l1UHc3fOvY8rkKFc3SAoFGha459gA1v2SNs/DqlQogATD00pIBwFxmI8Ak98aQr0nPDMU+NTb/AJBR74pu5Jj946rpiUU1FBZKQdmAykA1Mx1Ol7WA7+6emz8QlOkaYdkqIxVKaFSKikko4DqQq24sOR4m15+8S2xC8qlK2vA5HN//AJBMzgcFSdnrMoy3ZUBPUVENmbKerqwY+EpUpQqRtJXRdSa2PatXcMl6i1qhZj12CqgCknIEHV7BfLeXOy8Ka69NVQrRQFsp1NYr7OKaH73IDj7bH2KtQB3phKfFUAymqObgcE9Xt7dNJosRiUSyniRoigsxHDRV1t+UKdOFNWgrIiT7tzwRKlQXY5ENrKp65HrOD1fYvxSQzJSXkL6AC5YnsAGrMfGN2chWmqsLFRaxtcAaLe3ba0zm8u8Ywt6wp9Kad1VM2QBVZVqPex1zHKNPsmXtcgrManR1agqVHRc11GZUY5wH6zLcs1yRoeFpyDefZFRMTUc5yjtmWq6soYNbS5AzMOFgNbTo1Paflrvi8/k6MQvWKioMiKCubsF7nT/8osZUL51poz6mztdgbcGAFM6aDUm/HhNW0UIiv1vUrd2t0q5Uu9CmVqea9V2QimykEqi3s2oIzDwmgfdqic/TYwAPbOlFVGbncnMRfW9gOOt5Dx2NaoR0bEgU0GXQ5WVUBAzDqm5a/DgI9KIsM3WI7W117r8JRd0thzsiFvJgtnUsHVFCmTUsoV2JdlOdbnrN1dL8BOZzpG9H/wDLUtyX+dZzeLnFp6kIIQhFkhCEIAEIQgAQhCAD6XGSZGp8RJMqxsNhpmu2IP8Ap00vY3K3K5gHuVzDUXFxfvmRabDYAJoIFUsSSFUalmLWAHvl4fyEjtO7eKw9SipwqqiDQoAFKN2q4H2u/t4y3md3U3fGEplnN6tWxqEeaLcEXuFzrxM0JniMbbOlZ3V92OCKI2OEyokJ5YnEJTRqjuEVBdmYhQoHaSZ5+WLmKa3BAJsbBiLhb8+HiJyT9rlfGPUKZGGFpFVBXg7sua7Aa9w0toZtweGdaoot2/70VlorlD+0fbWDxWID4WkQwuKlTzVrciF7tetoTMdHjDVPQb4W+UXyWp/lt8J+U9jTjGEVFPbkQ02zyiiXFPdXHMudcHXy8b9Gw056ibXdX9nVCtTpPiqtZHqsQUSnlFMgnKru6mzG352l82C9ojtZzOdX/YVshWqVsW1roBTpi+vW1drewKL95m72X+zbZtCxGHFRh9qqxq378p6n/GaSuUoU7qgFrBVQBczEgKoA5mwkuVyozZWvSt6VV/8Ahlp/9k98dhhUpsl7Zhow4qw1Vh3ggH3RNn4bo6YUm5JZmPYWdi7W7rkyVKgYvemuz4QYgC1TDlkqL6BcZG92bI3sibF2SgppUr9SjTC5KbaZ7ea7g6m54L29t+Es9s0l6dNGIcFqiKMwrBCOjBHYc7DXhYG+gljhcG2YVaxDOL5QPMog9ijta3FjqdeA0k3JANUq+beknMj6xh3A6IPbc9wkmhQSmDYWvqzEklu9mOp9895S7QqipUWmBmWndn7VDW6insJ1zW7LCJrVY0ouT9ExV3YuM4IuCCON+InIdrq9ag1XOFzoEAIJ6ucFcvrFy3xd03OH2stOjVFmzUzWNghISxLAW42sVN7W1mP2kMtOinYXQfCjN+qiaMJJTipcoRXk4aIrt2NmBWK1FL5BcMTmQvxcAdwZCARpftm0QWFpBw6Cns5cSfsVajuTpdWc0+NvVQ+6Z1d61fVaqKO8hT8JDHxt7JqhJO5krQm2mvZDxdHJiqy9+cex7N+t48GRDtHpq7tcNZEXMOD5Sx5DhmElCTFWNUb2Vyr3oP8A0tT2L/Os5vOkb0D/AKWp7F/nWc3metuMjsEIQiSwQhCABCEIAEIQgA+nxkmRqfGSJVjYbA01+7/7hLEggkggkEEMSCCNQbzHzY7vD6hPa38xjKau7BI3+5u0sZVr9GapelTXM+dVZhfRFVhY3Judb6Cb+co2Ft18GHyU1fpCCczFLZRYAWBm73a26cXTeo9MU8jlPPzg2UEm5AtxnmOr4Kam5RjZfwMhK6LyEY9UBSxOgF78dOekQ1lBC3F2vYdpA4n2TjJMsV+CwzCoSwNl6Qg6WYu+YEa380Ae6U/7Rdm06uEeoz9G9IZka9s7diEfavcgciZ4b270PSqdBhyA6i9RyA2S4uqqDoWtrc3tpMXXrvUbPUdnbm7FrewcF91p3en9OrVXGreyX5KynZlBT2ZiGZEUgtUZUUZjqzGw7J0/Bbu4fBpTNRlaoSM5dgGqG2qoGPC9tBxtMfTdlYOhKshDKRa4I1B10mr2PiqVOmmLrP0+KxJyotwXF2KrTReFMD7R0HHuE6HUqU4Jdr0fG7f9DI13LRl/hMRQFnFMpmFwzIQCO4i4HDhoZOxRWpSftBVrXBFrA2IvqOcipikw6fX1EphmJUFgLZtSo52JOonlSreWoWw7nowzIWAszMeq1ww6qqGvzJtbTj5+jQq1ai7U99/QSaW5qsI5ZEY8WVSfaQCZFqdfEKv2aC5yObvdV8FD/EJKeolNeswVVHFiAAB3mQti1BUV6ykMKzsykG4KL1FIPaCEv757BbGIs4QhJApKrv0tR0B6pp0rgZiBq7sFHHzlHu7pY4GozJdxY3a1xYlbnKSOwkW0nnsnVGb06lU+FRlH5KJOgBE2jiuips9rkaKOGZibKvvJAlTStRps1Rhe7O7AaFmNzYceJsBx4Sbt0r0RU+cxGQAXJqL11t71ue68p6/XrAM1koIKjg2C5mzZT7rE3PCwnC6s5ScYX09j6KW5W7eek1I41Gvlp1KZOourq1PrA65lY/rKba40odz/AP11Jd7J2LUr4d0dctKvVqVRmJDuhcsq5LaBiAbk8DwlNtJSaCPbWmyM3drkfwDN4TrdHpyhBqW3r6MeOaurCigzYQUmFRaZptURkBKNVR6gfO3BAAVNiRfjxEhbS2B0dRFzhulqLTFitizqzalkJWwQHifOE12620KC4Z6NerTUB3XK7quZX69rMeHWaZTe7FYU1Vo4fIKdEFiVN1ao+W5Bv2Kii/eeU3JvuaGQf6UVtXYlWlWqKLEKQurq2Xqqx1OQcTyjxhX7alNfa9MfpUMZsqovSCmAj9ITZnsGBtwLWJblzmppbPfW+ReVrn+gkOckX0MLvRhCMJUbpUawXRWLX6y8kt+c5rO077YNlwNcs4NlXQKR9te0sZxaLk29yv0EIQlQCEIQAIQhAAhCEAH0uIkmRqXESTKsbDYaZst3/wBwn4v5jMcRNnu+PqE/F/MY2j5BPYntH7KwVOrXp06wY0WYmqFzG6hTa+XUDNlBI1jKjWBJ4Ca7ZVBMHTTOparWK1KiqBdEF2RDcgDrBb66kGVxuJjShqrt7IKUJTdomm6EimQnTZg4VeNlo5gNA3VJFO/HrXi0sKqVHyiqKWRcrDMzs/Wut2u+UDJYHS5aRfpQv+VU8U/vkjC7xUnYKQyFiAMwFrngLqTbWeWline+UjXLC1Yq7TMBvbhlp10ILl8QhernQqucZR1CVHZxAvaw5ysUzpm+OxRi8MwX95T69M+sBqvsYXHhONLiKZ4t7iWFu4zuYHqUZ0trW0sjJOHsvBH0HNN1qIbPTYMpsDqOfMWJlEK1L0vzaO6Wl6X5tNc8XCStKJVRsadaVbF1C7Eux4sdFpr2AdiiaHB7s1aagipUXPrlp1DTLcmIXiO8kaeE57Rx4QEJUdb8QruAfcDJQ3iqgADFVgBoB0lUWHLjKRxVOCSjG3+iWm92a3a26ZNiH67g5Gd+lDEcRmtcHXhbnOh7BpLTw9KkCCaVNENj2qoB/O84U+2nPHEVTrfWpUOvPjxiDbbggjEVQRyqVPnB4mMlqncr2O59Dwnz+N6Kw4Yqv/uVT/Webby1TxxVf/cq/OUz1wyew7xso/VjvLH3l2JkyfPabyVV0XFVwP4lX5x30orf6uv/ALlX5wz1ww7Du+Lwa1MpJINMkqymxFxY8bggg9s86eyqQ40wxPFmAdm9pP6cBOHLvVX/ANXX/wBypA701v8AV1/9yrKOVNu7jr9E9r2ud1GAQebmXuV3UD2KDYeE5/t9VWpiMLSJdmGexI6ofWopdtA2pP4hMUN6K3+rr/HV+chVdoB3NRqlQu4szZql2HI6x1PExi72YqdLuVjUYGphEPRulRndrmwIQMLC4ZWtYadYk8Z718TSp1LOHyMDkCVGcmyob3FSxvn4dlpkFx6i31j6Cw61TQch4CKmNUcKlQW10Zxx48I75keGQqckaYbRpNVQ2dKVze5qOXYAlbkEgajgL8JoRt+j2F2+7Sqn/tnPFx4FiKrjKcw6z6HXX8zJQ26/+oqfE8VLFxfpllB+y7322slTA11VKuoXVqdRFH1inUsLCcYm73g2u74d0NaowYDqszkHrA6g6TCS0ZqaugtYIQhJAIQhAAhCEACEIQAk4Kg1Rwqi5PDW0tf8EreiPiEibvtauhPf+hm06Zef5GJqTcXoPpq6ModjVvQHxCaHZQanTVGQ3F+VtSTzkrpl5/kYhxC/+Ayka8osu6aZN2QnS4mjSZSFZwzXtbIgLsDr6tvfNFVxHSO9X/MYsO5R1UHwgH3zKbOxeWuAt8zo6KdeqXXKW9yljNSqgAAcBoPYJhxtVykrnV6ZRSbkERluLfny744iEwHZ3RtNhY3paKsfOXqt3Muh8ePvnJd89hmjjKgW4Sr9aoABsG84akcGv4ibndzF9HWyk9Wvp+NRcH3rcfhEX9pGDvRSuBrQazH1HIB8GynxkYaTpVrLaR5nFUeyo4+jlYwbet8K/wB0XyJvW+Ff7pY9KO/wMUVB3+BnYuzPlld5E3rfCv8AdDyNuZ+Ef3S0FQcj4GGYcj4GF2HYiq8jbmfhH90PI35n4R/dLUOO/wADHdIP/AYB2FK+EqWuLk8rAX9+aIMLU9A/l85d5x3+BjekHI+B+UkMsplwjk9ZXA0tbKfbPTyD7/gnylmaoHPwPyiNikHP4W+Ui7DLK3yD+J/w+UPIf4n/AB+UskxCngGP4W+UU1hyb4W+UNQ7Ct8j/ieCfKHkX8TwT5SzFcei3wt8ooxA5N8LfKTqHYVgwX8TwX5RwwX8TwX5SzFccm+FvlHCsOTfC3ykah2lZ5D31PBflPCjRqW6yNft0l2K49FvhPyh049FvhPygkR2Gb2vTYUWujDhqR6wmUm+3hqXw76HgOwj7QmBmqirREzVmEIQjSgQhCABCEIAEIQgBZ7vfv0/F/KZtxbuhCZq25opbCEjmIhYcxCESOJWxKYaq1Q2tTGVe9m1PgLeM0Occx4whMGJ8jvYJJUlYM45jxEM45jxhCZzXcbUbS6kBlIZTfgym4/MTa1cmKwrISLV6ZGpGmZf6GEIqt4qXu5yepRWjORGk1MmnUFnpnK49YcuY7YtxzEITtQd0rnMHhhzEXMOcIS5UXMOcTMOf5whAAzDmIhYcx4whBgGYcx+ULiJCQSKGHP84ucc4QgiAzCKGHdCEsgFzCKGHMQhIIY4MOYihhzEIQAq94yPJn9i/wAwnP4QmqlsIqbhCEIwWEIQgB//2Q==">
            <a:extLst>
              <a:ext uri="{FF2B5EF4-FFF2-40B4-BE49-F238E27FC236}">
                <a16:creationId xmlns:a16="http://schemas.microsoft.com/office/drawing/2014/main" id="{E5100EE7-9E13-458D-AEB4-BD8052846C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71" r="12528"/>
          <a:stretch/>
        </p:blipFill>
        <p:spPr bwMode="auto">
          <a:xfrm>
            <a:off x="12738876" y="6103536"/>
            <a:ext cx="2298836" cy="1739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21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7" name="Google Shape;307;p24"/>
          <p:cNvSpPr/>
          <p:nvPr/>
        </p:nvSpPr>
        <p:spPr>
          <a:xfrm>
            <a:off x="0" y="-3610"/>
            <a:ext cx="5784784" cy="10290610"/>
          </a:xfrm>
          <a:custGeom>
            <a:avLst/>
            <a:gdLst/>
            <a:ahLst/>
            <a:cxnLst/>
            <a:rect l="l" t="t" r="r" b="b"/>
            <a:pathLst>
              <a:path w="2837927" h="5048417" extrusionOk="0">
                <a:moveTo>
                  <a:pt x="0" y="0"/>
                </a:moveTo>
                <a:lnTo>
                  <a:pt x="2837927" y="0"/>
                </a:lnTo>
                <a:lnTo>
                  <a:pt x="2837927" y="5048417"/>
                </a:lnTo>
                <a:lnTo>
                  <a:pt x="0" y="5048417"/>
                </a:lnTo>
                <a:close/>
              </a:path>
            </a:pathLst>
          </a:custGeom>
          <a:solidFill>
            <a:srgbClr val="0C48BB"/>
          </a:solidFill>
          <a:ln>
            <a:noFill/>
          </a:ln>
        </p:spPr>
        <p:txBody>
          <a:bodyPr/>
          <a:lstStyle/>
          <a:p>
            <a:endParaRPr lang="es-MX"/>
          </a:p>
        </p:txBody>
      </p:sp>
      <p:sp>
        <p:nvSpPr>
          <p:cNvPr id="309" name="Google Shape;309;p24"/>
          <p:cNvSpPr txBox="1"/>
          <p:nvPr/>
        </p:nvSpPr>
        <p:spPr>
          <a:xfrm>
            <a:off x="6719275" y="779950"/>
            <a:ext cx="867150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MX" sz="7500" dirty="0">
                <a:solidFill>
                  <a:srgbClr val="0C48BB"/>
                </a:solidFill>
                <a:latin typeface="Tenor Sans"/>
                <a:ea typeface="Tenor Sans"/>
                <a:cs typeface="Tenor Sans"/>
                <a:sym typeface="Tenor Sans"/>
              </a:rPr>
              <a:t>Presentación</a:t>
            </a:r>
            <a:endParaRPr lang="es-MX" dirty="0"/>
          </a:p>
        </p:txBody>
      </p:sp>
      <p:sp>
        <p:nvSpPr>
          <p:cNvPr id="214" name="Google Shape;214;p17"/>
          <p:cNvSpPr txBox="1"/>
          <p:nvPr/>
        </p:nvSpPr>
        <p:spPr>
          <a:xfrm>
            <a:off x="6719275" y="2436052"/>
            <a:ext cx="10183678" cy="6417013"/>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2800" b="1" dirty="0" err="1">
                <a:solidFill>
                  <a:schemeClr val="tx1"/>
                </a:solidFill>
                <a:latin typeface="Assistant"/>
                <a:ea typeface="Assistant"/>
                <a:cs typeface="Assistant"/>
                <a:sym typeface="Assistant"/>
              </a:rPr>
              <a:t>Adán</a:t>
            </a:r>
            <a:r>
              <a:rPr lang="en-US" sz="2800" b="1" dirty="0">
                <a:solidFill>
                  <a:schemeClr val="tx1"/>
                </a:solidFill>
                <a:latin typeface="Assistant"/>
                <a:ea typeface="Assistant"/>
                <a:cs typeface="Assistant"/>
                <a:sym typeface="Assistant"/>
              </a:rPr>
              <a:t> Reyes Santiago</a:t>
            </a:r>
            <a:r>
              <a:rPr lang="en-US" sz="2800" dirty="0">
                <a:solidFill>
                  <a:schemeClr val="tx1"/>
                </a:solidFill>
                <a:latin typeface="Assistant"/>
                <a:ea typeface="Assistant"/>
                <a:cs typeface="Assistant"/>
                <a:sym typeface="Assistant"/>
              </a:rPr>
              <a:t> </a:t>
            </a:r>
            <a:r>
              <a:rPr lang="es-ES" sz="2800" dirty="0">
                <a:solidFill>
                  <a:schemeClr val="tx1"/>
                </a:solidFill>
                <a:latin typeface="Assistant"/>
                <a:ea typeface="Assistant"/>
                <a:cs typeface="Assistant"/>
                <a:sym typeface="Assistant"/>
              </a:rPr>
              <a:t>estudió la licenciatura en economía y la maestría en estadística aplicada en el Tecnológico de Monterrey. Realizó estudios de posgrado en el área de administración y mercadotecnia. Impartió cursos de profesional y posgrado en el Tecnológico de Monterrey, Universidad de Monterrey y Universidad Cristóbal Colón, entre otras universidades. Sus investigaciones se han publicado en revistas académicas internacionales como “</a:t>
            </a:r>
            <a:r>
              <a:rPr lang="es-ES" sz="2800" dirty="0" err="1">
                <a:solidFill>
                  <a:schemeClr val="tx1"/>
                </a:solidFill>
                <a:latin typeface="Assistant"/>
                <a:ea typeface="Assistant"/>
                <a:cs typeface="Assistant"/>
                <a:sym typeface="Assistant"/>
              </a:rPr>
              <a:t>Emerging</a:t>
            </a:r>
            <a:r>
              <a:rPr lang="es-ES" sz="2800" dirty="0">
                <a:solidFill>
                  <a:schemeClr val="tx1"/>
                </a:solidFill>
                <a:latin typeface="Assistant"/>
                <a:ea typeface="Assistant"/>
                <a:cs typeface="Assistant"/>
                <a:sym typeface="Assistant"/>
              </a:rPr>
              <a:t> </a:t>
            </a:r>
            <a:r>
              <a:rPr lang="es-ES" sz="2800" dirty="0" err="1">
                <a:solidFill>
                  <a:schemeClr val="tx1"/>
                </a:solidFill>
                <a:latin typeface="Assistant"/>
                <a:ea typeface="Assistant"/>
                <a:cs typeface="Assistant"/>
                <a:sym typeface="Assistant"/>
              </a:rPr>
              <a:t>Markets</a:t>
            </a:r>
            <a:r>
              <a:rPr lang="es-ES" sz="2800" dirty="0">
                <a:solidFill>
                  <a:schemeClr val="tx1"/>
                </a:solidFill>
                <a:latin typeface="Assistant"/>
                <a:ea typeface="Assistant"/>
                <a:cs typeface="Assistant"/>
                <a:sym typeface="Assistant"/>
              </a:rPr>
              <a:t> </a:t>
            </a:r>
            <a:r>
              <a:rPr lang="es-ES" sz="2800" dirty="0" err="1">
                <a:solidFill>
                  <a:schemeClr val="tx1"/>
                </a:solidFill>
                <a:latin typeface="Assistant"/>
                <a:ea typeface="Assistant"/>
                <a:cs typeface="Assistant"/>
                <a:sym typeface="Assistant"/>
              </a:rPr>
              <a:t>Finance</a:t>
            </a:r>
            <a:r>
              <a:rPr lang="es-ES" sz="2800" dirty="0">
                <a:solidFill>
                  <a:schemeClr val="tx1"/>
                </a:solidFill>
                <a:latin typeface="Assistant"/>
                <a:ea typeface="Assistant"/>
                <a:cs typeface="Assistant"/>
                <a:sym typeface="Assistant"/>
              </a:rPr>
              <a:t> and </a:t>
            </a:r>
            <a:r>
              <a:rPr lang="es-ES" sz="2800" dirty="0" err="1">
                <a:solidFill>
                  <a:schemeClr val="tx1"/>
                </a:solidFill>
                <a:latin typeface="Assistant"/>
                <a:ea typeface="Assistant"/>
                <a:cs typeface="Assistant"/>
                <a:sym typeface="Assistant"/>
              </a:rPr>
              <a:t>Trade</a:t>
            </a:r>
            <a:r>
              <a:rPr lang="es-ES" sz="2800" dirty="0">
                <a:solidFill>
                  <a:schemeClr val="tx1"/>
                </a:solidFill>
                <a:latin typeface="Assistant"/>
                <a:ea typeface="Assistant"/>
                <a:cs typeface="Assistant"/>
                <a:sym typeface="Assistant"/>
              </a:rPr>
              <a:t>”, “</a:t>
            </a:r>
            <a:r>
              <a:rPr lang="es-ES" sz="2800" dirty="0" err="1">
                <a:solidFill>
                  <a:schemeClr val="tx1"/>
                </a:solidFill>
                <a:latin typeface="Assistant"/>
                <a:ea typeface="Assistant"/>
                <a:cs typeface="Assistant"/>
                <a:sym typeface="Assistant"/>
              </a:rPr>
              <a:t>Investment</a:t>
            </a:r>
            <a:r>
              <a:rPr lang="es-ES" sz="2800" dirty="0">
                <a:solidFill>
                  <a:schemeClr val="tx1"/>
                </a:solidFill>
                <a:latin typeface="Assistant"/>
                <a:ea typeface="Assistant"/>
                <a:cs typeface="Assistant"/>
                <a:sym typeface="Assistant"/>
              </a:rPr>
              <a:t> </a:t>
            </a:r>
            <a:r>
              <a:rPr lang="es-ES" sz="2800" dirty="0" err="1">
                <a:solidFill>
                  <a:schemeClr val="tx1"/>
                </a:solidFill>
                <a:latin typeface="Assistant"/>
                <a:ea typeface="Assistant"/>
                <a:cs typeface="Assistant"/>
                <a:sym typeface="Assistant"/>
              </a:rPr>
              <a:t>Analysts</a:t>
            </a:r>
            <a:r>
              <a:rPr lang="es-ES" sz="2800" dirty="0">
                <a:solidFill>
                  <a:schemeClr val="tx1"/>
                </a:solidFill>
                <a:latin typeface="Assistant"/>
                <a:ea typeface="Assistant"/>
                <a:cs typeface="Assistant"/>
                <a:sym typeface="Assistant"/>
              </a:rPr>
              <a:t> </a:t>
            </a:r>
            <a:r>
              <a:rPr lang="es-ES" sz="2800" dirty="0" err="1">
                <a:solidFill>
                  <a:schemeClr val="tx1"/>
                </a:solidFill>
                <a:latin typeface="Assistant"/>
                <a:ea typeface="Assistant"/>
                <a:cs typeface="Assistant"/>
                <a:sym typeface="Assistant"/>
              </a:rPr>
              <a:t>Journal</a:t>
            </a:r>
            <a:r>
              <a:rPr lang="es-ES" sz="2800" dirty="0">
                <a:solidFill>
                  <a:schemeClr val="tx1"/>
                </a:solidFill>
                <a:latin typeface="Assistant"/>
                <a:ea typeface="Assistant"/>
                <a:cs typeface="Assistant"/>
                <a:sym typeface="Assistant"/>
              </a:rPr>
              <a:t>”, y “Contaduría y Administración”, entre otras. En la práctica profesional se ha desempeñado como consultor en estadística y data </a:t>
            </a:r>
            <a:r>
              <a:rPr lang="es-ES" sz="2800" dirty="0" err="1">
                <a:solidFill>
                  <a:schemeClr val="tx1"/>
                </a:solidFill>
                <a:latin typeface="Assistant"/>
                <a:ea typeface="Assistant"/>
                <a:cs typeface="Assistant"/>
                <a:sym typeface="Assistant"/>
              </a:rPr>
              <a:t>scientist</a:t>
            </a:r>
            <a:r>
              <a:rPr lang="es-ES" sz="2800" dirty="0">
                <a:solidFill>
                  <a:schemeClr val="tx1"/>
                </a:solidFill>
                <a:latin typeface="Assistant"/>
                <a:ea typeface="Assistant"/>
                <a:cs typeface="Assistant"/>
                <a:sym typeface="Assistant"/>
              </a:rPr>
              <a:t>. Su interés actual está en la aplicación de métodos de machine </a:t>
            </a:r>
            <a:r>
              <a:rPr lang="es-ES" sz="2800" dirty="0" err="1">
                <a:solidFill>
                  <a:schemeClr val="tx1"/>
                </a:solidFill>
                <a:latin typeface="Assistant"/>
                <a:ea typeface="Assistant"/>
                <a:cs typeface="Assistant"/>
                <a:sym typeface="Assistant"/>
              </a:rPr>
              <a:t>learning</a:t>
            </a:r>
            <a:r>
              <a:rPr lang="es-ES" sz="2800" dirty="0">
                <a:solidFill>
                  <a:schemeClr val="tx1"/>
                </a:solidFill>
                <a:latin typeface="Assistant"/>
                <a:ea typeface="Assistant"/>
                <a:cs typeface="Assistant"/>
                <a:sym typeface="Assistant"/>
              </a:rPr>
              <a:t> en los negocios.</a:t>
            </a:r>
          </a:p>
          <a:p>
            <a:pPr marL="0" marR="0" lvl="0" indent="0" rtl="0">
              <a:lnSpc>
                <a:spcPct val="100000"/>
              </a:lnSpc>
              <a:spcBef>
                <a:spcPts val="0"/>
              </a:spcBef>
              <a:spcAft>
                <a:spcPts val="0"/>
              </a:spcAft>
              <a:buNone/>
            </a:pPr>
            <a:endParaRPr lang="es-ES" sz="2800" dirty="0">
              <a:solidFill>
                <a:schemeClr val="tx1"/>
              </a:solidFill>
              <a:latin typeface="Assistant"/>
              <a:ea typeface="Assistant"/>
              <a:cs typeface="Assistant"/>
              <a:sym typeface="Assistant"/>
            </a:endParaRPr>
          </a:p>
          <a:p>
            <a:pPr marL="0" marR="0" lvl="0" indent="0" rtl="0">
              <a:lnSpc>
                <a:spcPct val="100000"/>
              </a:lnSpc>
              <a:spcBef>
                <a:spcPts val="0"/>
              </a:spcBef>
              <a:spcAft>
                <a:spcPts val="0"/>
              </a:spcAft>
              <a:buNone/>
            </a:pPr>
            <a:endParaRPr lang="es-ES" sz="2800" dirty="0">
              <a:solidFill>
                <a:schemeClr val="tx1"/>
              </a:solidFill>
              <a:latin typeface="Assistant"/>
              <a:ea typeface="Assistant"/>
              <a:cs typeface="Assistant"/>
              <a:sym typeface="Assistant"/>
            </a:endParaRPr>
          </a:p>
          <a:p>
            <a:pPr marL="0" marR="0" lvl="0" indent="0" rtl="0">
              <a:lnSpc>
                <a:spcPct val="100000"/>
              </a:lnSpc>
              <a:spcBef>
                <a:spcPts val="0"/>
              </a:spcBef>
              <a:spcAft>
                <a:spcPts val="0"/>
              </a:spcAft>
              <a:buNone/>
            </a:pPr>
            <a:endParaRPr lang="es-ES" sz="2499" dirty="0">
              <a:solidFill>
                <a:schemeClr val="tx1"/>
              </a:solidFill>
              <a:latin typeface="Assistant"/>
              <a:ea typeface="Assistant"/>
              <a:cs typeface="Assistant"/>
              <a:sym typeface="Assistan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Tasas y estimaciones</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3" name="Marcador de texto 3">
            <a:extLst>
              <a:ext uri="{FF2B5EF4-FFF2-40B4-BE49-F238E27FC236}">
                <a16:creationId xmlns:a16="http://schemas.microsoft.com/office/drawing/2014/main" id="{7D7093A2-3222-E247-0C8A-F9772399A505}"/>
              </a:ext>
            </a:extLst>
          </p:cNvPr>
          <p:cNvSpPr txBox="1">
            <a:spLocks/>
          </p:cNvSpPr>
          <p:nvPr/>
        </p:nvSpPr>
        <p:spPr>
          <a:xfrm>
            <a:off x="1856035" y="2934019"/>
            <a:ext cx="13331926" cy="4131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4000" dirty="0">
                <a:solidFill>
                  <a:schemeClr val="tx1"/>
                </a:solidFill>
                <a:latin typeface="Assistant" pitchFamily="2" charset="-79"/>
                <a:cs typeface="Assistant" pitchFamily="2" charset="-79"/>
              </a:rPr>
              <a:t>Ejemplo 1: Una persona ganaba $100 al día. Su ingreso bajó un 10% pero luego subió un 10%, ¿gana lo mismo que antes?</a:t>
            </a:r>
          </a:p>
          <a:p>
            <a:endParaRPr lang="es-MX" sz="4000" dirty="0">
              <a:solidFill>
                <a:schemeClr val="tx1"/>
              </a:solidFill>
              <a:latin typeface="Assistant" pitchFamily="2" charset="-79"/>
              <a:cs typeface="Assistant" pitchFamily="2" charset="-79"/>
            </a:endParaRPr>
          </a:p>
          <a:p>
            <a:endParaRPr lang="es-MX" sz="4000" dirty="0">
              <a:solidFill>
                <a:schemeClr val="tx1"/>
              </a:solidFill>
              <a:latin typeface="Assistant" pitchFamily="2" charset="-79"/>
              <a:cs typeface="Assistant" pitchFamily="2" charset="-79"/>
            </a:endParaRPr>
          </a:p>
          <a:p>
            <a:r>
              <a:rPr lang="es-MX" sz="4000" dirty="0">
                <a:solidFill>
                  <a:schemeClr val="tx1"/>
                </a:solidFill>
                <a:latin typeface="Assistant" pitchFamily="2" charset="-79"/>
                <a:cs typeface="Assistant" pitchFamily="2" charset="-79"/>
              </a:rPr>
              <a:t>Ejemplo 2: Según una encuesta, la pobreza en cierto país disminuyó en un 0.1%</a:t>
            </a:r>
          </a:p>
        </p:txBody>
      </p:sp>
    </p:spTree>
    <p:extLst>
      <p:ext uri="{BB962C8B-B14F-4D97-AF65-F5344CB8AC3E}">
        <p14:creationId xmlns:p14="http://schemas.microsoft.com/office/powerpoint/2010/main" val="3566114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3"/>
          <p:cNvSpPr txBox="1"/>
          <p:nvPr/>
        </p:nvSpPr>
        <p:spPr>
          <a:xfrm>
            <a:off x="918550" y="1019175"/>
            <a:ext cx="1177153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7500" dirty="0">
                <a:solidFill>
                  <a:srgbClr val="0C48BB"/>
                </a:solidFill>
                <a:latin typeface="Tenor Sans"/>
                <a:sym typeface="Tenor Sans"/>
              </a:rPr>
              <a:t>P</a:t>
            </a:r>
            <a:r>
              <a:rPr lang="es-MX" sz="7500" dirty="0">
                <a:solidFill>
                  <a:srgbClr val="0C48BB"/>
                </a:solidFill>
                <a:latin typeface="Tenor Sans"/>
                <a:sym typeface="Tenor Sans"/>
              </a:rPr>
              <a:t>reparación de los datos</a:t>
            </a:r>
            <a:endParaRPr lang="es-MX" dirty="0"/>
          </a:p>
        </p:txBody>
      </p:sp>
      <p:sp>
        <p:nvSpPr>
          <p:cNvPr id="95" name="Google Shape;95;p13"/>
          <p:cNvSpPr/>
          <p:nvPr/>
        </p:nvSpPr>
        <p:spPr>
          <a:xfrm>
            <a:off x="0" y="9258300"/>
            <a:ext cx="18288000" cy="1028700"/>
          </a:xfrm>
          <a:custGeom>
            <a:avLst/>
            <a:gdLst/>
            <a:ahLst/>
            <a:cxnLst/>
            <a:rect l="l" t="t" r="r" b="b"/>
            <a:pathLst>
              <a:path w="8971816" h="504665" extrusionOk="0">
                <a:moveTo>
                  <a:pt x="0" y="0"/>
                </a:moveTo>
                <a:lnTo>
                  <a:pt x="8971816" y="0"/>
                </a:lnTo>
                <a:lnTo>
                  <a:pt x="8971816" y="504665"/>
                </a:lnTo>
                <a:lnTo>
                  <a:pt x="0" y="504665"/>
                </a:lnTo>
                <a:close/>
              </a:path>
            </a:pathLst>
          </a:custGeom>
          <a:solidFill>
            <a:srgbClr val="0C48BB"/>
          </a:solidFill>
          <a:ln>
            <a:noFill/>
          </a:ln>
        </p:spPr>
        <p:txBody>
          <a:bodyPr/>
          <a:lstStyle/>
          <a:p>
            <a:endParaRPr lang="es-MX"/>
          </a:p>
        </p:txBody>
      </p:sp>
      <p:sp>
        <p:nvSpPr>
          <p:cNvPr id="98" name="Google Shape;98;p13"/>
          <p:cNvSpPr/>
          <p:nvPr/>
        </p:nvSpPr>
        <p:spPr>
          <a:xfrm>
            <a:off x="12397478" y="9090528"/>
            <a:ext cx="6019800" cy="335544"/>
          </a:xfrm>
          <a:custGeom>
            <a:avLst/>
            <a:gdLst/>
            <a:ahLst/>
            <a:cxnLst/>
            <a:rect l="l" t="t" r="r" b="b"/>
            <a:pathLst>
              <a:path w="1585462" h="88374" extrusionOk="0">
                <a:moveTo>
                  <a:pt x="0" y="0"/>
                </a:moveTo>
                <a:lnTo>
                  <a:pt x="1585462" y="0"/>
                </a:lnTo>
                <a:lnTo>
                  <a:pt x="1585462" y="88374"/>
                </a:lnTo>
                <a:lnTo>
                  <a:pt x="0" y="88374"/>
                </a:lnTo>
                <a:close/>
              </a:path>
            </a:pathLst>
          </a:custGeom>
          <a:solidFill>
            <a:srgbClr val="B4E3EF"/>
          </a:solidFill>
          <a:ln>
            <a:noFill/>
          </a:ln>
        </p:spPr>
        <p:txBody>
          <a:bodyPr/>
          <a:lstStyle/>
          <a:p>
            <a:endParaRPr lang="es-MX"/>
          </a:p>
        </p:txBody>
      </p:sp>
      <p:sp>
        <p:nvSpPr>
          <p:cNvPr id="2" name="CuadroTexto 1">
            <a:extLst>
              <a:ext uri="{FF2B5EF4-FFF2-40B4-BE49-F238E27FC236}">
                <a16:creationId xmlns:a16="http://schemas.microsoft.com/office/drawing/2014/main" id="{A68494AB-6DF6-A64A-9091-FF9D29E6D90C}"/>
              </a:ext>
            </a:extLst>
          </p:cNvPr>
          <p:cNvSpPr txBox="1"/>
          <p:nvPr/>
        </p:nvSpPr>
        <p:spPr>
          <a:xfrm>
            <a:off x="1233377" y="3466214"/>
            <a:ext cx="8442251" cy="1754326"/>
          </a:xfrm>
          <a:prstGeom prst="rect">
            <a:avLst/>
          </a:prstGeom>
          <a:noFill/>
        </p:spPr>
        <p:txBody>
          <a:bodyPr wrap="square" rtlCol="0">
            <a:spAutoFit/>
          </a:bodyPr>
          <a:lstStyle/>
          <a:p>
            <a:r>
              <a:rPr lang="es-ES" sz="3600" dirty="0">
                <a:latin typeface="Assistant" pitchFamily="2" charset="-79"/>
                <a:cs typeface="Assistant" pitchFamily="2" charset="-79"/>
              </a:rPr>
              <a:t>“Las encuestas son como las salchichas: son muy sabrosas, pero nadie sabe cómo las hacen”</a:t>
            </a:r>
            <a:endParaRPr lang="es-MX" sz="3600" dirty="0">
              <a:latin typeface="Assistant" pitchFamily="2" charset="-79"/>
              <a:cs typeface="Assistant" pitchFamily="2" charset="-79"/>
            </a:endParaRPr>
          </a:p>
        </p:txBody>
      </p:sp>
      <p:sp>
        <p:nvSpPr>
          <p:cNvPr id="4" name="Google Shape;809;p19">
            <a:extLst>
              <a:ext uri="{FF2B5EF4-FFF2-40B4-BE49-F238E27FC236}">
                <a16:creationId xmlns:a16="http://schemas.microsoft.com/office/drawing/2014/main" id="{80D9CAC3-4D77-332D-ABC2-4DA83598DEF1}"/>
              </a:ext>
            </a:extLst>
          </p:cNvPr>
          <p:cNvSpPr/>
          <p:nvPr/>
        </p:nvSpPr>
        <p:spPr>
          <a:xfrm>
            <a:off x="14260892" y="2833202"/>
            <a:ext cx="1877333" cy="3601833"/>
          </a:xfrm>
          <a:prstGeom prst="rect">
            <a:avLst/>
          </a:prstGeom>
        </p:spPr>
        <p:txBody>
          <a:bodyPr>
            <a:prstTxWarp prst="textPlain">
              <a:avLst/>
            </a:prstTxWarp>
          </a:bodyPr>
          <a:lstStyle/>
          <a:p>
            <a:pPr lvl="0" algn="ctr"/>
            <a:r>
              <a:rPr lang="es-MX" sz="2400" b="1" dirty="0">
                <a:solidFill>
                  <a:srgbClr val="6E86B6"/>
                </a:solidFill>
                <a:latin typeface="Titillium Web"/>
              </a:rPr>
              <a:t>3</a:t>
            </a:r>
            <a:endParaRPr sz="2400" b="1" dirty="0">
              <a:solidFill>
                <a:srgbClr val="6E86B6"/>
              </a:solidFill>
              <a:latin typeface="Titillium Web"/>
            </a:endParaRPr>
          </a:p>
        </p:txBody>
      </p:sp>
    </p:spTree>
    <p:extLst>
      <p:ext uri="{BB962C8B-B14F-4D97-AF65-F5344CB8AC3E}">
        <p14:creationId xmlns:p14="http://schemas.microsoft.com/office/powerpoint/2010/main" val="1952837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¿La muestra es representativa?</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4" name="Marcador de texto 3">
            <a:extLst>
              <a:ext uri="{FF2B5EF4-FFF2-40B4-BE49-F238E27FC236}">
                <a16:creationId xmlns:a16="http://schemas.microsoft.com/office/drawing/2014/main" id="{07E403A9-546C-CD0E-FE02-EF8399C6D3D7}"/>
              </a:ext>
            </a:extLst>
          </p:cNvPr>
          <p:cNvSpPr txBox="1">
            <a:spLocks/>
          </p:cNvSpPr>
          <p:nvPr/>
        </p:nvSpPr>
        <p:spPr>
          <a:xfrm>
            <a:off x="1566104" y="3610830"/>
            <a:ext cx="9696628" cy="4131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3600" dirty="0">
                <a:latin typeface="Assistant" pitchFamily="2" charset="-79"/>
                <a:cs typeface="Assistant" pitchFamily="2" charset="-79"/>
              </a:rPr>
              <a:t>En 1907,  Duncan </a:t>
            </a:r>
            <a:r>
              <a:rPr lang="es-MX" sz="3600" dirty="0" err="1">
                <a:latin typeface="Assistant" pitchFamily="2" charset="-79"/>
                <a:cs typeface="Assistant" pitchFamily="2" charset="-79"/>
              </a:rPr>
              <a:t>MacDougall</a:t>
            </a:r>
            <a:r>
              <a:rPr lang="es-MX" sz="3600" dirty="0">
                <a:latin typeface="Assistant" pitchFamily="2" charset="-79"/>
                <a:cs typeface="Assistant" pitchFamily="2" charset="-79"/>
              </a:rPr>
              <a:t> realizó un estudio en el cual concluyó que el alma pesa 21 gramos.</a:t>
            </a:r>
          </a:p>
          <a:p>
            <a:endParaRPr lang="es-MX" sz="3600" dirty="0">
              <a:latin typeface="Assistant" pitchFamily="2" charset="-79"/>
              <a:cs typeface="Assistant" pitchFamily="2" charset="-79"/>
            </a:endParaRPr>
          </a:p>
          <a:p>
            <a:r>
              <a:rPr lang="es-MX" sz="3600" dirty="0">
                <a:latin typeface="Assistant" pitchFamily="2" charset="-79"/>
                <a:cs typeface="Assistant" pitchFamily="2" charset="-79"/>
              </a:rPr>
              <a:t>Utilizó una cama especial con la cual pesó a enfermos terminales antes y después de su muerte.</a:t>
            </a:r>
          </a:p>
          <a:p>
            <a:endParaRPr lang="es-MX" sz="3600" dirty="0">
              <a:latin typeface="Assistant" pitchFamily="2" charset="-79"/>
              <a:cs typeface="Assistant" pitchFamily="2" charset="-79"/>
            </a:endParaRPr>
          </a:p>
          <a:p>
            <a:r>
              <a:rPr lang="es-MX" sz="3600" dirty="0">
                <a:latin typeface="Assistant" pitchFamily="2" charset="-79"/>
                <a:cs typeface="Assistant" pitchFamily="2" charset="-79"/>
              </a:rPr>
              <a:t>Su muestra fue de 6 pacientes, 2 de los resultados los declaró inválidos.</a:t>
            </a:r>
          </a:p>
        </p:txBody>
      </p:sp>
      <p:pic>
        <p:nvPicPr>
          <p:cNvPr id="5" name="Imagen 4">
            <a:extLst>
              <a:ext uri="{FF2B5EF4-FFF2-40B4-BE49-F238E27FC236}">
                <a16:creationId xmlns:a16="http://schemas.microsoft.com/office/drawing/2014/main" id="{CDBA45E1-52EB-C606-C48E-190F1BA8C2C6}"/>
              </a:ext>
            </a:extLst>
          </p:cNvPr>
          <p:cNvPicPr>
            <a:picLocks noChangeAspect="1"/>
          </p:cNvPicPr>
          <p:nvPr/>
        </p:nvPicPr>
        <p:blipFill>
          <a:blip r:embed="rId3"/>
          <a:stretch>
            <a:fillRect/>
          </a:stretch>
        </p:blipFill>
        <p:spPr>
          <a:xfrm>
            <a:off x="12781331" y="2824862"/>
            <a:ext cx="3940565" cy="6698960"/>
          </a:xfrm>
          <a:prstGeom prst="rect">
            <a:avLst/>
          </a:prstGeom>
        </p:spPr>
      </p:pic>
    </p:spTree>
    <p:extLst>
      <p:ext uri="{BB962C8B-B14F-4D97-AF65-F5344CB8AC3E}">
        <p14:creationId xmlns:p14="http://schemas.microsoft.com/office/powerpoint/2010/main" val="3658187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Google Shape;93;p13"/>
          <p:cNvSpPr txBox="1"/>
          <p:nvPr/>
        </p:nvSpPr>
        <p:spPr>
          <a:xfrm>
            <a:off x="918550" y="1019175"/>
            <a:ext cx="11771538"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ES" sz="7500" dirty="0">
                <a:solidFill>
                  <a:srgbClr val="0C48BB"/>
                </a:solidFill>
                <a:latin typeface="Tenor Sans"/>
                <a:sym typeface="Tenor Sans"/>
              </a:rPr>
              <a:t>Relación entre variables</a:t>
            </a:r>
            <a:endParaRPr lang="es-MX" dirty="0"/>
          </a:p>
        </p:txBody>
      </p:sp>
      <p:sp>
        <p:nvSpPr>
          <p:cNvPr id="95" name="Google Shape;95;p13"/>
          <p:cNvSpPr/>
          <p:nvPr/>
        </p:nvSpPr>
        <p:spPr>
          <a:xfrm>
            <a:off x="0" y="9258300"/>
            <a:ext cx="18288000" cy="1028700"/>
          </a:xfrm>
          <a:custGeom>
            <a:avLst/>
            <a:gdLst/>
            <a:ahLst/>
            <a:cxnLst/>
            <a:rect l="l" t="t" r="r" b="b"/>
            <a:pathLst>
              <a:path w="8971816" h="504665" extrusionOk="0">
                <a:moveTo>
                  <a:pt x="0" y="0"/>
                </a:moveTo>
                <a:lnTo>
                  <a:pt x="8971816" y="0"/>
                </a:lnTo>
                <a:lnTo>
                  <a:pt x="8971816" y="504665"/>
                </a:lnTo>
                <a:lnTo>
                  <a:pt x="0" y="504665"/>
                </a:lnTo>
                <a:close/>
              </a:path>
            </a:pathLst>
          </a:custGeom>
          <a:solidFill>
            <a:srgbClr val="0C48BB"/>
          </a:solidFill>
          <a:ln>
            <a:noFill/>
          </a:ln>
        </p:spPr>
        <p:txBody>
          <a:bodyPr/>
          <a:lstStyle/>
          <a:p>
            <a:endParaRPr lang="es-MX"/>
          </a:p>
        </p:txBody>
      </p:sp>
      <p:sp>
        <p:nvSpPr>
          <p:cNvPr id="98" name="Google Shape;98;p13"/>
          <p:cNvSpPr/>
          <p:nvPr/>
        </p:nvSpPr>
        <p:spPr>
          <a:xfrm>
            <a:off x="12397478" y="9090528"/>
            <a:ext cx="6019800" cy="335544"/>
          </a:xfrm>
          <a:custGeom>
            <a:avLst/>
            <a:gdLst/>
            <a:ahLst/>
            <a:cxnLst/>
            <a:rect l="l" t="t" r="r" b="b"/>
            <a:pathLst>
              <a:path w="1585462" h="88374" extrusionOk="0">
                <a:moveTo>
                  <a:pt x="0" y="0"/>
                </a:moveTo>
                <a:lnTo>
                  <a:pt x="1585462" y="0"/>
                </a:lnTo>
                <a:lnTo>
                  <a:pt x="1585462" y="88374"/>
                </a:lnTo>
                <a:lnTo>
                  <a:pt x="0" y="88374"/>
                </a:lnTo>
                <a:close/>
              </a:path>
            </a:pathLst>
          </a:custGeom>
          <a:solidFill>
            <a:srgbClr val="B4E3EF"/>
          </a:solidFill>
          <a:ln>
            <a:noFill/>
          </a:ln>
        </p:spPr>
        <p:txBody>
          <a:bodyPr/>
          <a:lstStyle/>
          <a:p>
            <a:endParaRPr lang="es-MX"/>
          </a:p>
        </p:txBody>
      </p:sp>
      <p:sp>
        <p:nvSpPr>
          <p:cNvPr id="2" name="CuadroTexto 1">
            <a:extLst>
              <a:ext uri="{FF2B5EF4-FFF2-40B4-BE49-F238E27FC236}">
                <a16:creationId xmlns:a16="http://schemas.microsoft.com/office/drawing/2014/main" id="{A68494AB-6DF6-A64A-9091-FF9D29E6D90C}"/>
              </a:ext>
            </a:extLst>
          </p:cNvPr>
          <p:cNvSpPr txBox="1"/>
          <p:nvPr/>
        </p:nvSpPr>
        <p:spPr>
          <a:xfrm>
            <a:off x="1233377" y="3466214"/>
            <a:ext cx="8442251" cy="1200329"/>
          </a:xfrm>
          <a:prstGeom prst="rect">
            <a:avLst/>
          </a:prstGeom>
          <a:noFill/>
        </p:spPr>
        <p:txBody>
          <a:bodyPr wrap="square" rtlCol="0">
            <a:spAutoFit/>
          </a:bodyPr>
          <a:lstStyle/>
          <a:p>
            <a:r>
              <a:rPr lang="es-ES" sz="3600" dirty="0">
                <a:latin typeface="Assistant" pitchFamily="2" charset="-79"/>
                <a:cs typeface="Assistant" pitchFamily="2" charset="-79"/>
              </a:rPr>
              <a:t>“Afirmaciones extraordinarias requieren evidencia extraordinaria” (Carl Sagan)</a:t>
            </a:r>
            <a:endParaRPr lang="es-MX" sz="3600" dirty="0">
              <a:latin typeface="Assistant" pitchFamily="2" charset="-79"/>
              <a:cs typeface="Assistant" pitchFamily="2" charset="-79"/>
            </a:endParaRPr>
          </a:p>
        </p:txBody>
      </p:sp>
      <p:sp>
        <p:nvSpPr>
          <p:cNvPr id="3" name="Google Shape;809;p19">
            <a:extLst>
              <a:ext uri="{FF2B5EF4-FFF2-40B4-BE49-F238E27FC236}">
                <a16:creationId xmlns:a16="http://schemas.microsoft.com/office/drawing/2014/main" id="{BF418E29-90E6-9029-932B-7FFCA609AE34}"/>
              </a:ext>
            </a:extLst>
          </p:cNvPr>
          <p:cNvSpPr/>
          <p:nvPr/>
        </p:nvSpPr>
        <p:spPr>
          <a:xfrm>
            <a:off x="13970961" y="3342583"/>
            <a:ext cx="1877333" cy="3601833"/>
          </a:xfrm>
          <a:prstGeom prst="rect">
            <a:avLst/>
          </a:prstGeom>
        </p:spPr>
        <p:txBody>
          <a:bodyPr>
            <a:prstTxWarp prst="textPlain">
              <a:avLst/>
            </a:prstTxWarp>
          </a:bodyPr>
          <a:lstStyle/>
          <a:p>
            <a:pPr lvl="0" algn="ctr"/>
            <a:r>
              <a:rPr lang="es-MX" sz="2400" b="1" dirty="0">
                <a:solidFill>
                  <a:srgbClr val="6E86B6"/>
                </a:solidFill>
                <a:latin typeface="Titillium Web"/>
              </a:rPr>
              <a:t>4</a:t>
            </a:r>
            <a:endParaRPr sz="2400" b="1" dirty="0">
              <a:solidFill>
                <a:srgbClr val="6E86B6"/>
              </a:solidFill>
              <a:latin typeface="Titillium Web"/>
            </a:endParaRPr>
          </a:p>
        </p:txBody>
      </p:sp>
    </p:spTree>
    <p:extLst>
      <p:ext uri="{BB962C8B-B14F-4D97-AF65-F5344CB8AC3E}">
        <p14:creationId xmlns:p14="http://schemas.microsoft.com/office/powerpoint/2010/main" val="2282279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Relación entre variables</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pic>
        <p:nvPicPr>
          <p:cNvPr id="8" name="Imagen 7">
            <a:extLst>
              <a:ext uri="{FF2B5EF4-FFF2-40B4-BE49-F238E27FC236}">
                <a16:creationId xmlns:a16="http://schemas.microsoft.com/office/drawing/2014/main" id="{094AA3C8-B7F8-CE5D-DF89-5F4F858AD4D9}"/>
              </a:ext>
            </a:extLst>
          </p:cNvPr>
          <p:cNvPicPr>
            <a:picLocks noChangeAspect="1"/>
          </p:cNvPicPr>
          <p:nvPr/>
        </p:nvPicPr>
        <p:blipFill>
          <a:blip r:embed="rId3"/>
          <a:stretch>
            <a:fillRect/>
          </a:stretch>
        </p:blipFill>
        <p:spPr>
          <a:xfrm>
            <a:off x="9250372" y="2982216"/>
            <a:ext cx="8222141" cy="4942584"/>
          </a:xfrm>
          <a:prstGeom prst="rect">
            <a:avLst/>
          </a:prstGeom>
        </p:spPr>
      </p:pic>
      <p:pic>
        <p:nvPicPr>
          <p:cNvPr id="9" name="Imagen 8">
            <a:extLst>
              <a:ext uri="{FF2B5EF4-FFF2-40B4-BE49-F238E27FC236}">
                <a16:creationId xmlns:a16="http://schemas.microsoft.com/office/drawing/2014/main" id="{6672208A-7CD8-2355-DE58-E159A0F36B56}"/>
              </a:ext>
            </a:extLst>
          </p:cNvPr>
          <p:cNvPicPr>
            <a:picLocks noChangeAspect="1"/>
          </p:cNvPicPr>
          <p:nvPr/>
        </p:nvPicPr>
        <p:blipFill>
          <a:blip r:embed="rId4"/>
          <a:stretch>
            <a:fillRect/>
          </a:stretch>
        </p:blipFill>
        <p:spPr>
          <a:xfrm>
            <a:off x="815487" y="2957996"/>
            <a:ext cx="7466652" cy="4966804"/>
          </a:xfrm>
          <a:prstGeom prst="rect">
            <a:avLst/>
          </a:prstGeom>
        </p:spPr>
      </p:pic>
    </p:spTree>
    <p:extLst>
      <p:ext uri="{BB962C8B-B14F-4D97-AF65-F5344CB8AC3E}">
        <p14:creationId xmlns:p14="http://schemas.microsoft.com/office/powerpoint/2010/main" val="2649365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Recomendaciones</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3" name="Marcador de texto 3">
            <a:extLst>
              <a:ext uri="{FF2B5EF4-FFF2-40B4-BE49-F238E27FC236}">
                <a16:creationId xmlns:a16="http://schemas.microsoft.com/office/drawing/2014/main" id="{D869F959-0C97-453E-EA50-2839FD6F6B36}"/>
              </a:ext>
            </a:extLst>
          </p:cNvPr>
          <p:cNvSpPr txBox="1">
            <a:spLocks/>
          </p:cNvSpPr>
          <p:nvPr/>
        </p:nvSpPr>
        <p:spPr>
          <a:xfrm>
            <a:off x="2079059" y="4123787"/>
            <a:ext cx="10248000" cy="4131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3200" dirty="0">
                <a:solidFill>
                  <a:schemeClr val="tx1"/>
                </a:solidFill>
                <a:latin typeface="Assistant" pitchFamily="2" charset="-79"/>
                <a:cs typeface="Assistant" pitchFamily="2" charset="-79"/>
              </a:rPr>
              <a:t>Como recomendación general revisar:</a:t>
            </a:r>
          </a:p>
          <a:p>
            <a:pPr marL="457200" indent="-457200">
              <a:buFont typeface="Arial" panose="020B0604020202020204" pitchFamily="34" charset="0"/>
              <a:buChar char="•"/>
            </a:pPr>
            <a:r>
              <a:rPr lang="es-MX" sz="3200" dirty="0">
                <a:solidFill>
                  <a:schemeClr val="tx1"/>
                </a:solidFill>
                <a:latin typeface="Assistant" pitchFamily="2" charset="-79"/>
                <a:cs typeface="Assistant" pitchFamily="2" charset="-79"/>
              </a:rPr>
              <a:t>¿Quién lo dice?</a:t>
            </a:r>
          </a:p>
          <a:p>
            <a:pPr marL="457200" indent="-457200">
              <a:buFont typeface="Arial" panose="020B0604020202020204" pitchFamily="34" charset="0"/>
              <a:buChar char="•"/>
            </a:pPr>
            <a:r>
              <a:rPr lang="es-MX" sz="3200" dirty="0">
                <a:solidFill>
                  <a:schemeClr val="tx1"/>
                </a:solidFill>
                <a:latin typeface="Assistant" pitchFamily="2" charset="-79"/>
                <a:cs typeface="Assistant" pitchFamily="2" charset="-79"/>
              </a:rPr>
              <a:t>¿Cómo lo sabe?</a:t>
            </a:r>
          </a:p>
          <a:p>
            <a:pPr marL="457200" indent="-457200">
              <a:buFont typeface="Arial" panose="020B0604020202020204" pitchFamily="34" charset="0"/>
              <a:buChar char="•"/>
            </a:pPr>
            <a:r>
              <a:rPr lang="es-MX" sz="3200" dirty="0">
                <a:solidFill>
                  <a:schemeClr val="tx1"/>
                </a:solidFill>
                <a:latin typeface="Assistant" pitchFamily="2" charset="-79"/>
                <a:cs typeface="Assistant" pitchFamily="2" charset="-79"/>
              </a:rPr>
              <a:t>¿Qué falta?</a:t>
            </a:r>
          </a:p>
          <a:p>
            <a:pPr marL="457200" indent="-457200">
              <a:buFont typeface="Arial" panose="020B0604020202020204" pitchFamily="34" charset="0"/>
              <a:buChar char="•"/>
            </a:pPr>
            <a:r>
              <a:rPr lang="es-MX" sz="3200" dirty="0">
                <a:solidFill>
                  <a:schemeClr val="tx1"/>
                </a:solidFill>
                <a:latin typeface="Assistant" pitchFamily="2" charset="-79"/>
                <a:cs typeface="Assistant" pitchFamily="2" charset="-79"/>
              </a:rPr>
              <a:t>¿Tiene sentido?</a:t>
            </a:r>
          </a:p>
          <a:p>
            <a:endParaRPr lang="es-MX" sz="3200" dirty="0">
              <a:solidFill>
                <a:schemeClr val="tx1"/>
              </a:solidFill>
              <a:latin typeface="Assistant" pitchFamily="2" charset="-79"/>
              <a:cs typeface="Assistant" pitchFamily="2" charset="-79"/>
            </a:endParaRPr>
          </a:p>
          <a:p>
            <a:endParaRPr lang="es-MX" sz="3200" dirty="0">
              <a:solidFill>
                <a:schemeClr val="tx1"/>
              </a:solidFill>
              <a:latin typeface="Assistant" pitchFamily="2" charset="-79"/>
              <a:cs typeface="Assistant" pitchFamily="2" charset="-79"/>
            </a:endParaRPr>
          </a:p>
          <a:p>
            <a:pPr marL="101597" algn="r"/>
            <a:r>
              <a:rPr lang="es-MX" sz="3200" dirty="0">
                <a:solidFill>
                  <a:schemeClr val="tx1"/>
                </a:solidFill>
                <a:latin typeface="Assistant" pitchFamily="2" charset="-79"/>
                <a:cs typeface="Assistant" pitchFamily="2" charset="-79"/>
              </a:rPr>
              <a:t>(Tomado de “Como mentir con estadística” de </a:t>
            </a:r>
            <a:r>
              <a:rPr lang="es-MX" sz="3200" dirty="0" err="1">
                <a:solidFill>
                  <a:schemeClr val="tx1"/>
                </a:solidFill>
                <a:latin typeface="Assistant" pitchFamily="2" charset="-79"/>
                <a:cs typeface="Assistant" pitchFamily="2" charset="-79"/>
              </a:rPr>
              <a:t>Darrell</a:t>
            </a:r>
            <a:r>
              <a:rPr lang="es-MX" sz="3200" dirty="0">
                <a:solidFill>
                  <a:schemeClr val="tx1"/>
                </a:solidFill>
                <a:latin typeface="Assistant" pitchFamily="2" charset="-79"/>
                <a:cs typeface="Assistant" pitchFamily="2" charset="-79"/>
              </a:rPr>
              <a:t> </a:t>
            </a:r>
            <a:r>
              <a:rPr lang="es-MX" sz="3200" dirty="0" err="1">
                <a:solidFill>
                  <a:schemeClr val="tx1"/>
                </a:solidFill>
                <a:latin typeface="Assistant" pitchFamily="2" charset="-79"/>
                <a:cs typeface="Assistant" pitchFamily="2" charset="-79"/>
              </a:rPr>
              <a:t>Huff</a:t>
            </a:r>
            <a:r>
              <a:rPr lang="es-MX" sz="3200" dirty="0">
                <a:solidFill>
                  <a:schemeClr val="tx1"/>
                </a:solidFill>
                <a:latin typeface="Assistant" pitchFamily="2" charset="-79"/>
                <a:cs typeface="Assistant" pitchFamily="2" charset="-79"/>
              </a:rPr>
              <a:t>)</a:t>
            </a:r>
          </a:p>
        </p:txBody>
      </p:sp>
    </p:spTree>
    <p:extLst>
      <p:ext uri="{BB962C8B-B14F-4D97-AF65-F5344CB8AC3E}">
        <p14:creationId xmlns:p14="http://schemas.microsoft.com/office/powerpoint/2010/main" val="2142070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C48BB"/>
        </a:solidFill>
        <a:effectLst/>
      </p:bgPr>
    </p:bg>
    <p:spTree>
      <p:nvGrpSpPr>
        <p:cNvPr id="1" name="Shape 613"/>
        <p:cNvGrpSpPr/>
        <p:nvPr/>
      </p:nvGrpSpPr>
      <p:grpSpPr>
        <a:xfrm>
          <a:off x="0" y="0"/>
          <a:ext cx="0" cy="0"/>
          <a:chOff x="0" y="0"/>
          <a:chExt cx="0" cy="0"/>
        </a:xfrm>
      </p:grpSpPr>
      <p:pic>
        <p:nvPicPr>
          <p:cNvPr id="3" name="Imagen 2" descr="Texto, nombre de la empresa&#10;&#10;Descripción generada automáticamente">
            <a:extLst>
              <a:ext uri="{FF2B5EF4-FFF2-40B4-BE49-F238E27FC236}">
                <a16:creationId xmlns:a16="http://schemas.microsoft.com/office/drawing/2014/main" id="{658E8B1A-F9FE-B38C-91D3-8F2DA2DA0CB1}"/>
              </a:ext>
            </a:extLst>
          </p:cNvPr>
          <p:cNvPicPr>
            <a:picLocks noChangeAspect="1"/>
          </p:cNvPicPr>
          <p:nvPr/>
        </p:nvPicPr>
        <p:blipFill>
          <a:blip r:embed="rId3"/>
          <a:stretch>
            <a:fillRect/>
          </a:stretch>
        </p:blipFill>
        <p:spPr>
          <a:xfrm>
            <a:off x="1247205" y="1059366"/>
            <a:ext cx="5335335" cy="8033125"/>
          </a:xfrm>
          <a:prstGeom prst="rect">
            <a:avLst/>
          </a:prstGeom>
        </p:spPr>
      </p:pic>
      <p:pic>
        <p:nvPicPr>
          <p:cNvPr id="5" name="Imagen 4" descr="Imagen que contiene Texto&#10;&#10;Descripción generada automáticamente">
            <a:extLst>
              <a:ext uri="{FF2B5EF4-FFF2-40B4-BE49-F238E27FC236}">
                <a16:creationId xmlns:a16="http://schemas.microsoft.com/office/drawing/2014/main" id="{DD47BAAE-9C93-921E-5640-2E020F6B1F9F}"/>
              </a:ext>
            </a:extLst>
          </p:cNvPr>
          <p:cNvPicPr>
            <a:picLocks noChangeAspect="1"/>
          </p:cNvPicPr>
          <p:nvPr/>
        </p:nvPicPr>
        <p:blipFill>
          <a:blip r:embed="rId4"/>
          <a:stretch>
            <a:fillRect/>
          </a:stretch>
        </p:blipFill>
        <p:spPr>
          <a:xfrm>
            <a:off x="6930184" y="1059366"/>
            <a:ext cx="5265321" cy="7897982"/>
          </a:xfrm>
          <a:prstGeom prst="rect">
            <a:avLst/>
          </a:prstGeom>
        </p:spPr>
      </p:pic>
      <p:pic>
        <p:nvPicPr>
          <p:cNvPr id="7" name="Imagen 6" descr="Texto&#10;&#10;Descripción generada automáticamente">
            <a:extLst>
              <a:ext uri="{FF2B5EF4-FFF2-40B4-BE49-F238E27FC236}">
                <a16:creationId xmlns:a16="http://schemas.microsoft.com/office/drawing/2014/main" id="{A05549DE-8ABA-DF39-9EB0-AA07C2886EE1}"/>
              </a:ext>
            </a:extLst>
          </p:cNvPr>
          <p:cNvPicPr>
            <a:picLocks noChangeAspect="1"/>
          </p:cNvPicPr>
          <p:nvPr/>
        </p:nvPicPr>
        <p:blipFill>
          <a:blip r:embed="rId5"/>
          <a:stretch>
            <a:fillRect/>
          </a:stretch>
        </p:blipFill>
        <p:spPr>
          <a:xfrm>
            <a:off x="12543149" y="1025513"/>
            <a:ext cx="5265320" cy="7965688"/>
          </a:xfrm>
          <a:prstGeom prst="rect">
            <a:avLst/>
          </a:prstGeom>
        </p:spPr>
      </p:pic>
    </p:spTree>
    <p:extLst>
      <p:ext uri="{BB962C8B-B14F-4D97-AF65-F5344CB8AC3E}">
        <p14:creationId xmlns:p14="http://schemas.microsoft.com/office/powerpoint/2010/main" val="1417556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Para la siguiente sesión_</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3" name="Marcador de texto 3">
            <a:extLst>
              <a:ext uri="{FF2B5EF4-FFF2-40B4-BE49-F238E27FC236}">
                <a16:creationId xmlns:a16="http://schemas.microsoft.com/office/drawing/2014/main" id="{D869F959-0C97-453E-EA50-2839FD6F6B36}"/>
              </a:ext>
            </a:extLst>
          </p:cNvPr>
          <p:cNvSpPr txBox="1">
            <a:spLocks/>
          </p:cNvSpPr>
          <p:nvPr/>
        </p:nvSpPr>
        <p:spPr>
          <a:xfrm>
            <a:off x="2079059" y="4123787"/>
            <a:ext cx="10248000" cy="4131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3200" dirty="0">
                <a:solidFill>
                  <a:schemeClr val="tx1"/>
                </a:solidFill>
                <a:latin typeface="Assistant" pitchFamily="2" charset="-79"/>
                <a:cs typeface="Assistant" pitchFamily="2" charset="-79"/>
              </a:rPr>
              <a:t>Traer laptop con la instalación de anaconda</a:t>
            </a:r>
          </a:p>
        </p:txBody>
      </p:sp>
    </p:spTree>
    <p:extLst>
      <p:ext uri="{BB962C8B-B14F-4D97-AF65-F5344CB8AC3E}">
        <p14:creationId xmlns:p14="http://schemas.microsoft.com/office/powerpoint/2010/main" val="2071298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C48BB"/>
        </a:solidFill>
        <a:effectLst/>
      </p:bgPr>
    </p:bg>
    <p:spTree>
      <p:nvGrpSpPr>
        <p:cNvPr id="1" name="Shape 613"/>
        <p:cNvGrpSpPr/>
        <p:nvPr/>
      </p:nvGrpSpPr>
      <p:grpSpPr>
        <a:xfrm>
          <a:off x="0" y="0"/>
          <a:ext cx="0" cy="0"/>
          <a:chOff x="0" y="0"/>
          <a:chExt cx="0" cy="0"/>
        </a:xfrm>
      </p:grpSpPr>
      <p:sp>
        <p:nvSpPr>
          <p:cNvPr id="614" name="Google Shape;614;p31"/>
          <p:cNvSpPr txBox="1"/>
          <p:nvPr/>
        </p:nvSpPr>
        <p:spPr>
          <a:xfrm>
            <a:off x="1216714" y="3597174"/>
            <a:ext cx="1205640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dirty="0">
                <a:solidFill>
                  <a:srgbClr val="F6F6F6"/>
                </a:solidFill>
                <a:latin typeface="Tenor Sans"/>
                <a:ea typeface="Tenor Sans"/>
                <a:cs typeface="Tenor Sans"/>
                <a:sym typeface="Tenor Sans"/>
              </a:rPr>
              <a:t>¡Gracias!</a:t>
            </a:r>
            <a:endParaRPr dirty="0"/>
          </a:p>
        </p:txBody>
      </p:sp>
    </p:spTree>
    <p:extLst>
      <p:ext uri="{BB962C8B-B14F-4D97-AF65-F5344CB8AC3E}">
        <p14:creationId xmlns:p14="http://schemas.microsoft.com/office/powerpoint/2010/main" val="1993145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Descripción del curso</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MX" sz="2800" dirty="0">
                <a:latin typeface="Assistant" pitchFamily="2" charset="-79"/>
                <a:ea typeface="Times New Roman" panose="02020603050405020304" pitchFamily="18" charset="0"/>
                <a:cs typeface="Assistant" pitchFamily="2" charset="-79"/>
              </a:rPr>
              <a:t>Uno de los principales retos en las empresas consiste en cómo generar información a partir de los datos de manera que sea útil para la toma de decisiones. Este curso está enfocado en el desarrollo de tres aspectos esenciales para este lograr objetivo: habilidad para la preparación de los datos, comprensión teórica de diversos métodos de análisis y conocimientos de programación en un lenguaje informático. </a:t>
            </a:r>
          </a:p>
          <a:p>
            <a:pPr algn="just"/>
            <a:r>
              <a:rPr lang="es-MX" sz="2800" dirty="0">
                <a:latin typeface="Assistant" pitchFamily="2" charset="-79"/>
                <a:ea typeface="Times New Roman" panose="02020603050405020304" pitchFamily="18" charset="0"/>
                <a:cs typeface="Assistant" pitchFamily="2" charset="-79"/>
              </a:rPr>
              <a:t> </a:t>
            </a:r>
          </a:p>
          <a:p>
            <a:pPr algn="just"/>
            <a:r>
              <a:rPr lang="es-MX" sz="2800" dirty="0">
                <a:latin typeface="Assistant" pitchFamily="2" charset="-79"/>
                <a:ea typeface="Times New Roman" panose="02020603050405020304" pitchFamily="18" charset="0"/>
                <a:cs typeface="Assistant" pitchFamily="2" charset="-79"/>
              </a:rPr>
              <a:t>En este curso el alumno será capaz de organizar y visualizar los datos en un formato apropiado para el análisis cuantitativo. Posteriormente obtendrá un conocimiento sólido de las principales metodologías estadísticas, econométricas y de machine </a:t>
            </a:r>
            <a:r>
              <a:rPr lang="es-MX" sz="2800" dirty="0" err="1">
                <a:latin typeface="Assistant" pitchFamily="2" charset="-79"/>
                <a:ea typeface="Times New Roman" panose="02020603050405020304" pitchFamily="18" charset="0"/>
                <a:cs typeface="Assistant" pitchFamily="2" charset="-79"/>
              </a:rPr>
              <a:t>learning</a:t>
            </a:r>
            <a:r>
              <a:rPr lang="es-MX" sz="2800" dirty="0">
                <a:latin typeface="Assistant" pitchFamily="2" charset="-79"/>
                <a:ea typeface="Times New Roman" panose="02020603050405020304" pitchFamily="18" charset="0"/>
                <a:cs typeface="Assistant" pitchFamily="2" charset="-79"/>
              </a:rPr>
              <a:t>. Finalmente, el alumno será capaz de escribir código en </a:t>
            </a:r>
            <a:r>
              <a:rPr lang="es-MX" sz="2800" dirty="0" err="1">
                <a:latin typeface="Assistant" pitchFamily="2" charset="-79"/>
                <a:ea typeface="Times New Roman" panose="02020603050405020304" pitchFamily="18" charset="0"/>
                <a:cs typeface="Assistant" pitchFamily="2" charset="-79"/>
              </a:rPr>
              <a:t>python</a:t>
            </a:r>
            <a:r>
              <a:rPr lang="es-MX" sz="2800" dirty="0">
                <a:latin typeface="Assistant" pitchFamily="2" charset="-79"/>
                <a:ea typeface="Times New Roman" panose="02020603050405020304" pitchFamily="18" charset="0"/>
                <a:cs typeface="Assistant" pitchFamily="2" charset="-79"/>
              </a:rPr>
              <a:t> que le permita realizar estas tareas de manipulación y análisis de datos.</a:t>
            </a:r>
          </a:p>
          <a:p>
            <a:endParaRPr lang="es-MX"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Objetivos de aprendizaje</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s-ES" sz="2800" dirty="0">
                <a:latin typeface="Assistant" pitchFamily="2" charset="-79"/>
                <a:ea typeface="Times New Roman" panose="02020603050405020304" pitchFamily="18" charset="0"/>
                <a:cs typeface="Assistant" pitchFamily="2" charset="-79"/>
              </a:rPr>
              <a:t>Al finalizar el curso, el alumno será capaz de:</a:t>
            </a:r>
          </a:p>
          <a:p>
            <a:pPr marL="457200" indent="-457200" algn="just">
              <a:buFont typeface="Arial" panose="020B0604020202020204" pitchFamily="34" charset="0"/>
              <a:buChar char="•"/>
            </a:pPr>
            <a:r>
              <a:rPr lang="es-ES" sz="2800" dirty="0">
                <a:latin typeface="Assistant" pitchFamily="2" charset="-79"/>
                <a:ea typeface="Times New Roman" panose="02020603050405020304" pitchFamily="18" charset="0"/>
                <a:cs typeface="Assistant" pitchFamily="2" charset="-79"/>
              </a:rPr>
              <a:t>Manipular, depurar, organizar y visualizar datos</a:t>
            </a:r>
          </a:p>
          <a:p>
            <a:pPr marL="457200" indent="-457200" algn="just">
              <a:buFont typeface="Arial" panose="020B0604020202020204" pitchFamily="34" charset="0"/>
              <a:buChar char="•"/>
            </a:pPr>
            <a:r>
              <a:rPr lang="es-ES" sz="2800" dirty="0">
                <a:latin typeface="Assistant" pitchFamily="2" charset="-79"/>
                <a:ea typeface="Times New Roman" panose="02020603050405020304" pitchFamily="18" charset="0"/>
                <a:cs typeface="Assistant" pitchFamily="2" charset="-79"/>
              </a:rPr>
              <a:t>Utilizar métodos estadísticos para evaluar relaciones entre variables</a:t>
            </a:r>
          </a:p>
          <a:p>
            <a:pPr marL="457200" indent="-457200" algn="just">
              <a:buFont typeface="Arial" panose="020B0604020202020204" pitchFamily="34" charset="0"/>
              <a:buChar char="•"/>
            </a:pPr>
            <a:r>
              <a:rPr lang="es-ES" sz="2800" dirty="0">
                <a:latin typeface="Assistant" pitchFamily="2" charset="-79"/>
                <a:ea typeface="Times New Roman" panose="02020603050405020304" pitchFamily="18" charset="0"/>
                <a:cs typeface="Assistant" pitchFamily="2" charset="-79"/>
              </a:rPr>
              <a:t>Aplicar métodos estadísticos para la comparación de grupos</a:t>
            </a:r>
          </a:p>
          <a:p>
            <a:pPr marL="457200" indent="-457200" algn="just">
              <a:buFont typeface="Arial" panose="020B0604020202020204" pitchFamily="34" charset="0"/>
              <a:buChar char="•"/>
            </a:pPr>
            <a:r>
              <a:rPr lang="es-ES" sz="2800" dirty="0">
                <a:latin typeface="Assistant" pitchFamily="2" charset="-79"/>
                <a:ea typeface="Times New Roman" panose="02020603050405020304" pitchFamily="18" charset="0"/>
                <a:cs typeface="Assistant" pitchFamily="2" charset="-79"/>
              </a:rPr>
              <a:t>Construir e interpretar modelos causales.</a:t>
            </a:r>
          </a:p>
          <a:p>
            <a:pPr marL="457200" indent="-457200" algn="just">
              <a:buFont typeface="Arial" panose="020B0604020202020204" pitchFamily="34" charset="0"/>
              <a:buChar char="•"/>
            </a:pPr>
            <a:r>
              <a:rPr lang="es-ES" sz="2800" dirty="0">
                <a:latin typeface="Assistant" pitchFamily="2" charset="-79"/>
                <a:ea typeface="Times New Roman" panose="02020603050405020304" pitchFamily="18" charset="0"/>
                <a:cs typeface="Assistant" pitchFamily="2" charset="-79"/>
              </a:rPr>
              <a:t>Aplicar métodos de aprendizaje no supervisado</a:t>
            </a:r>
          </a:p>
          <a:p>
            <a:endParaRPr lang="es-MX" dirty="0"/>
          </a:p>
        </p:txBody>
      </p:sp>
    </p:spTree>
    <p:extLst>
      <p:ext uri="{BB962C8B-B14F-4D97-AF65-F5344CB8AC3E}">
        <p14:creationId xmlns:p14="http://schemas.microsoft.com/office/powerpoint/2010/main" val="2948247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Evaluación del desempeño</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graphicFrame>
        <p:nvGraphicFramePr>
          <p:cNvPr id="3" name="Tabla 2">
            <a:extLst>
              <a:ext uri="{FF2B5EF4-FFF2-40B4-BE49-F238E27FC236}">
                <a16:creationId xmlns:a16="http://schemas.microsoft.com/office/drawing/2014/main" id="{C9C8E1AA-38AE-3657-7C18-A9B293B2CEA8}"/>
              </a:ext>
            </a:extLst>
          </p:cNvPr>
          <p:cNvGraphicFramePr>
            <a:graphicFrameLocks noGrp="1"/>
          </p:cNvGraphicFramePr>
          <p:nvPr>
            <p:extLst>
              <p:ext uri="{D42A27DB-BD31-4B8C-83A1-F6EECF244321}">
                <p14:modId xmlns:p14="http://schemas.microsoft.com/office/powerpoint/2010/main" val="2062061939"/>
              </p:ext>
            </p:extLst>
          </p:nvPr>
        </p:nvGraphicFramePr>
        <p:xfrm>
          <a:off x="1950720" y="3355380"/>
          <a:ext cx="11342199" cy="2560320"/>
        </p:xfrm>
        <a:graphic>
          <a:graphicData uri="http://schemas.openxmlformats.org/drawingml/2006/table">
            <a:tbl>
              <a:tblPr bandRow="1">
                <a:tableStyleId>{17292A2E-F333-43FB-9621-5CBBE7FDCDCB}</a:tableStyleId>
              </a:tblPr>
              <a:tblGrid>
                <a:gridCol w="5170358">
                  <a:extLst>
                    <a:ext uri="{9D8B030D-6E8A-4147-A177-3AD203B41FA5}">
                      <a16:colId xmlns:a16="http://schemas.microsoft.com/office/drawing/2014/main" val="994383712"/>
                    </a:ext>
                  </a:extLst>
                </a:gridCol>
                <a:gridCol w="1108123">
                  <a:extLst>
                    <a:ext uri="{9D8B030D-6E8A-4147-A177-3AD203B41FA5}">
                      <a16:colId xmlns:a16="http://schemas.microsoft.com/office/drawing/2014/main" val="1092103755"/>
                    </a:ext>
                  </a:extLst>
                </a:gridCol>
                <a:gridCol w="5063718">
                  <a:extLst>
                    <a:ext uri="{9D8B030D-6E8A-4147-A177-3AD203B41FA5}">
                      <a16:colId xmlns:a16="http://schemas.microsoft.com/office/drawing/2014/main" val="3007507120"/>
                    </a:ext>
                  </a:extLst>
                </a:gridCol>
              </a:tblGrid>
              <a:tr h="0">
                <a:tc>
                  <a:txBody>
                    <a:bodyPr/>
                    <a:lstStyle/>
                    <a:p>
                      <a:pPr algn="ctr">
                        <a:tabLst>
                          <a:tab pos="1371600" algn="l"/>
                        </a:tabLst>
                      </a:pPr>
                      <a:r>
                        <a:rPr lang="en-US" sz="2800" dirty="0" err="1">
                          <a:effectLst/>
                          <a:latin typeface="Assistant" pitchFamily="2" charset="-79"/>
                          <a:cs typeface="Assistant" pitchFamily="2" charset="-79"/>
                        </a:rPr>
                        <a:t>Entregable</a:t>
                      </a: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tc>
                  <a:txBody>
                    <a:bodyPr/>
                    <a:lstStyle/>
                    <a:p>
                      <a:pPr algn="ctr">
                        <a:tabLst>
                          <a:tab pos="1371600" algn="l"/>
                        </a:tabLst>
                      </a:pP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tc>
                  <a:txBody>
                    <a:bodyPr/>
                    <a:lstStyle/>
                    <a:p>
                      <a:pPr algn="ctr">
                        <a:tabLst>
                          <a:tab pos="1371600" algn="l"/>
                        </a:tabLst>
                      </a:pPr>
                      <a:r>
                        <a:rPr lang="en-US" sz="2800">
                          <a:effectLst/>
                          <a:latin typeface="Assistant" pitchFamily="2" charset="-79"/>
                          <a:cs typeface="Assistant" pitchFamily="2" charset="-79"/>
                        </a:rPr>
                        <a:t>%  de calificación</a:t>
                      </a:r>
                      <a:endParaRPr lang="es-MX" sz="2800">
                        <a:effectLst/>
                        <a:latin typeface="Assistant" pitchFamily="2" charset="-79"/>
                        <a:ea typeface="Times New Roman" panose="02020603050405020304" pitchFamily="18" charset="0"/>
                        <a:cs typeface="Assistant" pitchFamily="2" charset="-79"/>
                      </a:endParaRPr>
                    </a:p>
                  </a:txBody>
                  <a:tcPr marL="68580" marR="68580" marT="0" marB="0"/>
                </a:tc>
                <a:extLst>
                  <a:ext uri="{0D108BD9-81ED-4DB2-BD59-A6C34878D82A}">
                    <a16:rowId xmlns:a16="http://schemas.microsoft.com/office/drawing/2014/main" val="4030968056"/>
                  </a:ext>
                </a:extLst>
              </a:tr>
              <a:tr h="29210">
                <a:tc gridSpan="2">
                  <a:txBody>
                    <a:bodyPr/>
                    <a:lstStyle/>
                    <a:p>
                      <a:pPr>
                        <a:tabLst>
                          <a:tab pos="1371600" algn="l"/>
                        </a:tabLst>
                      </a:pPr>
                      <a:r>
                        <a:rPr lang="en-US" sz="2800" dirty="0" err="1">
                          <a:effectLst/>
                          <a:latin typeface="Assistant" pitchFamily="2" charset="-79"/>
                          <a:cs typeface="Assistant" pitchFamily="2" charset="-79"/>
                        </a:rPr>
                        <a:t>Actividad</a:t>
                      </a:r>
                      <a:r>
                        <a:rPr lang="en-US" sz="2800" dirty="0">
                          <a:effectLst/>
                          <a:latin typeface="Assistant" pitchFamily="2" charset="-79"/>
                          <a:cs typeface="Assistant" pitchFamily="2" charset="-79"/>
                        </a:rPr>
                        <a:t> 1 (</a:t>
                      </a:r>
                      <a:r>
                        <a:rPr lang="en-US" sz="2800" dirty="0" err="1">
                          <a:effectLst/>
                          <a:latin typeface="Assistant" pitchFamily="2" charset="-79"/>
                          <a:cs typeface="Assistant" pitchFamily="2" charset="-79"/>
                        </a:rPr>
                        <a:t>Estadística</a:t>
                      </a:r>
                      <a:r>
                        <a:rPr lang="en-US" sz="2800" dirty="0">
                          <a:effectLst/>
                          <a:latin typeface="Assistant" pitchFamily="2" charset="-79"/>
                          <a:cs typeface="Assistant" pitchFamily="2" charset="-79"/>
                        </a:rPr>
                        <a:t> </a:t>
                      </a:r>
                      <a:r>
                        <a:rPr lang="en-US" sz="2800" dirty="0" err="1">
                          <a:effectLst/>
                          <a:latin typeface="Assistant" pitchFamily="2" charset="-79"/>
                          <a:cs typeface="Assistant" pitchFamily="2" charset="-79"/>
                        </a:rPr>
                        <a:t>descriptiva</a:t>
                      </a:r>
                      <a:r>
                        <a:rPr lang="en-US" sz="2800" dirty="0">
                          <a:effectLst/>
                          <a:latin typeface="Assistant" pitchFamily="2" charset="-79"/>
                          <a:cs typeface="Assistant" pitchFamily="2" charset="-79"/>
                        </a:rPr>
                        <a:t>)</a:t>
                      </a: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tc hMerge="1">
                  <a:txBody>
                    <a:bodyPr/>
                    <a:lstStyle/>
                    <a:p>
                      <a:pPr>
                        <a:tabLst>
                          <a:tab pos="1371600" algn="l"/>
                        </a:tabLst>
                      </a:pP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tc>
                  <a:txBody>
                    <a:bodyPr/>
                    <a:lstStyle/>
                    <a:p>
                      <a:pPr algn="ctr">
                        <a:tabLst>
                          <a:tab pos="1371600" algn="l"/>
                        </a:tabLst>
                      </a:pPr>
                      <a:r>
                        <a:rPr lang="en-US" sz="2800" dirty="0">
                          <a:effectLst/>
                          <a:latin typeface="Assistant" pitchFamily="2" charset="-79"/>
                          <a:cs typeface="Assistant" pitchFamily="2" charset="-79"/>
                        </a:rPr>
                        <a:t>15 %</a:t>
                      </a: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extLst>
                  <a:ext uri="{0D108BD9-81ED-4DB2-BD59-A6C34878D82A}">
                    <a16:rowId xmlns:a16="http://schemas.microsoft.com/office/drawing/2014/main" val="748220420"/>
                  </a:ext>
                </a:extLst>
              </a:tr>
              <a:tr h="203835">
                <a:tc gridSpan="2">
                  <a:txBody>
                    <a:bodyPr/>
                    <a:lstStyle/>
                    <a:p>
                      <a:pPr>
                        <a:tabLst>
                          <a:tab pos="1371600" algn="l"/>
                        </a:tabLst>
                      </a:pPr>
                      <a:r>
                        <a:rPr lang="en-US" sz="2800" dirty="0" err="1">
                          <a:effectLst/>
                          <a:latin typeface="Assistant" pitchFamily="2" charset="-79"/>
                          <a:cs typeface="Assistant" pitchFamily="2" charset="-79"/>
                        </a:rPr>
                        <a:t>Actividad</a:t>
                      </a:r>
                      <a:r>
                        <a:rPr lang="en-US" sz="2800" dirty="0">
                          <a:effectLst/>
                          <a:latin typeface="Assistant" pitchFamily="2" charset="-79"/>
                          <a:cs typeface="Assistant" pitchFamily="2" charset="-79"/>
                        </a:rPr>
                        <a:t> 2 (</a:t>
                      </a:r>
                      <a:r>
                        <a:rPr lang="en-US" sz="2800" dirty="0" err="1">
                          <a:effectLst/>
                          <a:latin typeface="Assistant" pitchFamily="2" charset="-79"/>
                          <a:cs typeface="Assistant" pitchFamily="2" charset="-79"/>
                        </a:rPr>
                        <a:t>Comparación</a:t>
                      </a:r>
                      <a:r>
                        <a:rPr lang="en-US" sz="2800" dirty="0">
                          <a:effectLst/>
                          <a:latin typeface="Assistant" pitchFamily="2" charset="-79"/>
                          <a:cs typeface="Assistant" pitchFamily="2" charset="-79"/>
                        </a:rPr>
                        <a:t> de </a:t>
                      </a:r>
                      <a:r>
                        <a:rPr lang="en-US" sz="2800" dirty="0" err="1">
                          <a:effectLst/>
                          <a:latin typeface="Assistant" pitchFamily="2" charset="-79"/>
                          <a:cs typeface="Assistant" pitchFamily="2" charset="-79"/>
                        </a:rPr>
                        <a:t>grupos</a:t>
                      </a:r>
                      <a:r>
                        <a:rPr lang="en-US" sz="2800" dirty="0">
                          <a:effectLst/>
                          <a:latin typeface="Assistant" pitchFamily="2" charset="-79"/>
                          <a:cs typeface="Assistant" pitchFamily="2" charset="-79"/>
                        </a:rPr>
                        <a:t>)</a:t>
                      </a: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tc hMerge="1">
                  <a:txBody>
                    <a:bodyPr/>
                    <a:lstStyle/>
                    <a:p>
                      <a:pPr>
                        <a:tabLst>
                          <a:tab pos="1371600" algn="l"/>
                        </a:tabLst>
                      </a:pP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tc>
                  <a:txBody>
                    <a:bodyPr/>
                    <a:lstStyle/>
                    <a:p>
                      <a:pPr algn="ctr">
                        <a:tabLst>
                          <a:tab pos="1371600" algn="l"/>
                        </a:tabLst>
                      </a:pPr>
                      <a:r>
                        <a:rPr lang="en-US" sz="2800" dirty="0">
                          <a:effectLst/>
                          <a:latin typeface="Assistant" pitchFamily="2" charset="-79"/>
                          <a:cs typeface="Assistant" pitchFamily="2" charset="-79"/>
                        </a:rPr>
                        <a:t>15 %</a:t>
                      </a: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extLst>
                  <a:ext uri="{0D108BD9-81ED-4DB2-BD59-A6C34878D82A}">
                    <a16:rowId xmlns:a16="http://schemas.microsoft.com/office/drawing/2014/main" val="2450973788"/>
                  </a:ext>
                </a:extLst>
              </a:tr>
              <a:tr h="203835">
                <a:tc gridSpan="2">
                  <a:txBody>
                    <a:bodyPr/>
                    <a:lstStyle/>
                    <a:p>
                      <a:pPr>
                        <a:tabLst>
                          <a:tab pos="1371600" algn="l"/>
                        </a:tabLst>
                      </a:pPr>
                      <a:r>
                        <a:rPr lang="en-US" sz="2800" dirty="0" err="1">
                          <a:effectLst/>
                          <a:latin typeface="Assistant" pitchFamily="2" charset="-79"/>
                          <a:cs typeface="Assistant" pitchFamily="2" charset="-79"/>
                        </a:rPr>
                        <a:t>Actividad</a:t>
                      </a:r>
                      <a:r>
                        <a:rPr lang="en-US" sz="2800" dirty="0">
                          <a:effectLst/>
                          <a:latin typeface="Assistant" pitchFamily="2" charset="-79"/>
                          <a:cs typeface="Assistant" pitchFamily="2" charset="-79"/>
                        </a:rPr>
                        <a:t> 3 (</a:t>
                      </a:r>
                      <a:r>
                        <a:rPr lang="en-US" sz="2800" dirty="0" err="1">
                          <a:effectLst/>
                          <a:latin typeface="Assistant" pitchFamily="2" charset="-79"/>
                          <a:cs typeface="Assistant" pitchFamily="2" charset="-79"/>
                        </a:rPr>
                        <a:t>Análisis</a:t>
                      </a:r>
                      <a:r>
                        <a:rPr lang="en-US" sz="2800" dirty="0">
                          <a:effectLst/>
                          <a:latin typeface="Assistant" pitchFamily="2" charset="-79"/>
                          <a:cs typeface="Assistant" pitchFamily="2" charset="-79"/>
                        </a:rPr>
                        <a:t> de </a:t>
                      </a:r>
                      <a:r>
                        <a:rPr lang="en-US" sz="2800" dirty="0" err="1">
                          <a:effectLst/>
                          <a:latin typeface="Assistant" pitchFamily="2" charset="-79"/>
                          <a:cs typeface="Assistant" pitchFamily="2" charset="-79"/>
                        </a:rPr>
                        <a:t>regresión</a:t>
                      </a:r>
                      <a:r>
                        <a:rPr lang="en-US" sz="2800" dirty="0">
                          <a:effectLst/>
                          <a:latin typeface="Assistant" pitchFamily="2" charset="-79"/>
                          <a:cs typeface="Assistant" pitchFamily="2" charset="-79"/>
                        </a:rPr>
                        <a:t>)</a:t>
                      </a: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tc hMerge="1">
                  <a:txBody>
                    <a:bodyPr/>
                    <a:lstStyle/>
                    <a:p>
                      <a:pPr>
                        <a:tabLst>
                          <a:tab pos="1371600" algn="l"/>
                        </a:tabLst>
                      </a:pP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tc>
                  <a:txBody>
                    <a:bodyPr/>
                    <a:lstStyle/>
                    <a:p>
                      <a:pPr algn="ctr">
                        <a:tabLst>
                          <a:tab pos="1371600" algn="l"/>
                        </a:tabLst>
                      </a:pPr>
                      <a:r>
                        <a:rPr lang="en-US" sz="2800">
                          <a:effectLst/>
                          <a:latin typeface="Assistant" pitchFamily="2" charset="-79"/>
                          <a:cs typeface="Assistant" pitchFamily="2" charset="-79"/>
                        </a:rPr>
                        <a:t>15 %</a:t>
                      </a:r>
                      <a:endParaRPr lang="es-MX" sz="2800">
                        <a:effectLst/>
                        <a:latin typeface="Assistant" pitchFamily="2" charset="-79"/>
                        <a:ea typeface="Times New Roman" panose="02020603050405020304" pitchFamily="18" charset="0"/>
                        <a:cs typeface="Assistant" pitchFamily="2" charset="-79"/>
                      </a:endParaRPr>
                    </a:p>
                  </a:txBody>
                  <a:tcPr marL="68580" marR="68580" marT="0" marB="0"/>
                </a:tc>
                <a:extLst>
                  <a:ext uri="{0D108BD9-81ED-4DB2-BD59-A6C34878D82A}">
                    <a16:rowId xmlns:a16="http://schemas.microsoft.com/office/drawing/2014/main" val="1545799619"/>
                  </a:ext>
                </a:extLst>
              </a:tr>
              <a:tr h="203835">
                <a:tc gridSpan="2">
                  <a:txBody>
                    <a:bodyPr/>
                    <a:lstStyle/>
                    <a:p>
                      <a:pPr>
                        <a:tabLst>
                          <a:tab pos="1371600" algn="l"/>
                        </a:tabLst>
                      </a:pPr>
                      <a:r>
                        <a:rPr lang="en-US" sz="2800" dirty="0" err="1">
                          <a:effectLst/>
                          <a:latin typeface="Assistant" pitchFamily="2" charset="-79"/>
                          <a:cs typeface="Assistant" pitchFamily="2" charset="-79"/>
                        </a:rPr>
                        <a:t>Actividad</a:t>
                      </a:r>
                      <a:r>
                        <a:rPr lang="en-US" sz="2800" dirty="0">
                          <a:effectLst/>
                          <a:latin typeface="Assistant" pitchFamily="2" charset="-79"/>
                          <a:cs typeface="Assistant" pitchFamily="2" charset="-79"/>
                        </a:rPr>
                        <a:t> 4 (</a:t>
                      </a:r>
                      <a:r>
                        <a:rPr lang="en-US" sz="2800" dirty="0" err="1">
                          <a:effectLst/>
                          <a:latin typeface="Assistant" pitchFamily="2" charset="-79"/>
                          <a:cs typeface="Assistant" pitchFamily="2" charset="-79"/>
                        </a:rPr>
                        <a:t>Análisis</a:t>
                      </a:r>
                      <a:r>
                        <a:rPr lang="en-US" sz="2800" dirty="0">
                          <a:effectLst/>
                          <a:latin typeface="Assistant" pitchFamily="2" charset="-79"/>
                          <a:cs typeface="Assistant" pitchFamily="2" charset="-79"/>
                        </a:rPr>
                        <a:t> de </a:t>
                      </a:r>
                      <a:r>
                        <a:rPr lang="en-US" sz="2800" dirty="0" err="1">
                          <a:effectLst/>
                          <a:latin typeface="Assistant" pitchFamily="2" charset="-79"/>
                          <a:cs typeface="Assistant" pitchFamily="2" charset="-79"/>
                        </a:rPr>
                        <a:t>conglomerados</a:t>
                      </a:r>
                      <a:r>
                        <a:rPr lang="en-US" sz="2800" dirty="0">
                          <a:effectLst/>
                          <a:latin typeface="Assistant" pitchFamily="2" charset="-79"/>
                          <a:cs typeface="Assistant" pitchFamily="2" charset="-79"/>
                        </a:rPr>
                        <a:t>)</a:t>
                      </a: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tc hMerge="1">
                  <a:txBody>
                    <a:bodyPr/>
                    <a:lstStyle/>
                    <a:p>
                      <a:pPr>
                        <a:tabLst>
                          <a:tab pos="1371600" algn="l"/>
                        </a:tabLst>
                      </a:pP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tc>
                  <a:txBody>
                    <a:bodyPr/>
                    <a:lstStyle/>
                    <a:p>
                      <a:pPr algn="ctr">
                        <a:tabLst>
                          <a:tab pos="1371600" algn="l"/>
                        </a:tabLst>
                      </a:pPr>
                      <a:r>
                        <a:rPr lang="en-US" sz="2800" dirty="0">
                          <a:effectLst/>
                          <a:latin typeface="Assistant" pitchFamily="2" charset="-79"/>
                          <a:cs typeface="Assistant" pitchFamily="2" charset="-79"/>
                        </a:rPr>
                        <a:t>15 %</a:t>
                      </a: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extLst>
                  <a:ext uri="{0D108BD9-81ED-4DB2-BD59-A6C34878D82A}">
                    <a16:rowId xmlns:a16="http://schemas.microsoft.com/office/drawing/2014/main" val="2449385778"/>
                  </a:ext>
                </a:extLst>
              </a:tr>
              <a:tr h="203835">
                <a:tc>
                  <a:txBody>
                    <a:bodyPr/>
                    <a:lstStyle/>
                    <a:p>
                      <a:pPr>
                        <a:tabLst>
                          <a:tab pos="1371600" algn="l"/>
                        </a:tabLst>
                      </a:pPr>
                      <a:r>
                        <a:rPr lang="en-US" sz="2800">
                          <a:effectLst/>
                          <a:latin typeface="Assistant" pitchFamily="2" charset="-79"/>
                          <a:cs typeface="Assistant" pitchFamily="2" charset="-79"/>
                        </a:rPr>
                        <a:t>Proyecto final</a:t>
                      </a:r>
                      <a:endParaRPr lang="es-MX" sz="2800">
                        <a:effectLst/>
                        <a:latin typeface="Assistant" pitchFamily="2" charset="-79"/>
                        <a:ea typeface="Times New Roman" panose="02020603050405020304" pitchFamily="18" charset="0"/>
                        <a:cs typeface="Assistant" pitchFamily="2" charset="-79"/>
                      </a:endParaRPr>
                    </a:p>
                  </a:txBody>
                  <a:tcPr marL="68580" marR="68580" marT="0" marB="0"/>
                </a:tc>
                <a:tc>
                  <a:txBody>
                    <a:bodyPr/>
                    <a:lstStyle/>
                    <a:p>
                      <a:pPr>
                        <a:tabLst>
                          <a:tab pos="1371600" algn="l"/>
                        </a:tabLst>
                      </a:pP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tc>
                  <a:txBody>
                    <a:bodyPr/>
                    <a:lstStyle/>
                    <a:p>
                      <a:pPr algn="ctr">
                        <a:tabLst>
                          <a:tab pos="1371600" algn="l"/>
                        </a:tabLst>
                      </a:pPr>
                      <a:r>
                        <a:rPr lang="en-US" sz="2800" dirty="0">
                          <a:effectLst/>
                          <a:latin typeface="Assistant" pitchFamily="2" charset="-79"/>
                          <a:cs typeface="Assistant" pitchFamily="2" charset="-79"/>
                        </a:rPr>
                        <a:t>40 %</a:t>
                      </a:r>
                      <a:endParaRPr lang="es-MX" sz="2800" dirty="0">
                        <a:effectLst/>
                        <a:latin typeface="Assistant" pitchFamily="2" charset="-79"/>
                        <a:ea typeface="Times New Roman" panose="02020603050405020304" pitchFamily="18" charset="0"/>
                        <a:cs typeface="Assistant" pitchFamily="2" charset="-79"/>
                      </a:endParaRPr>
                    </a:p>
                  </a:txBody>
                  <a:tcPr marL="68580" marR="68580" marT="0" marB="0"/>
                </a:tc>
                <a:extLst>
                  <a:ext uri="{0D108BD9-81ED-4DB2-BD59-A6C34878D82A}">
                    <a16:rowId xmlns:a16="http://schemas.microsoft.com/office/drawing/2014/main" val="1326935906"/>
                  </a:ext>
                </a:extLst>
              </a:tr>
            </a:tbl>
          </a:graphicData>
        </a:graphic>
      </p:graphicFrame>
      <p:sp>
        <p:nvSpPr>
          <p:cNvPr id="4" name="Marcador de contenido 2">
            <a:extLst>
              <a:ext uri="{FF2B5EF4-FFF2-40B4-BE49-F238E27FC236}">
                <a16:creationId xmlns:a16="http://schemas.microsoft.com/office/drawing/2014/main" id="{76F94D2A-4B62-B5C4-7472-28C7E3DDE0FD}"/>
              </a:ext>
            </a:extLst>
          </p:cNvPr>
          <p:cNvSpPr txBox="1">
            <a:spLocks/>
          </p:cNvSpPr>
          <p:nvPr/>
        </p:nvSpPr>
        <p:spPr>
          <a:xfrm>
            <a:off x="1950720" y="7005620"/>
            <a:ext cx="15677746" cy="17710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2800" dirty="0">
                <a:latin typeface="Assistant" pitchFamily="2" charset="-79"/>
                <a:cs typeface="Assistant" pitchFamily="2" charset="-79"/>
              </a:rPr>
              <a:t>Todas las actividades se calificarán con dos archivos:</a:t>
            </a:r>
          </a:p>
          <a:p>
            <a:r>
              <a:rPr lang="es-MX" sz="2800" dirty="0">
                <a:latin typeface="Assistant" pitchFamily="2" charset="-79"/>
                <a:cs typeface="Assistant" pitchFamily="2" charset="-79"/>
              </a:rPr>
              <a:t>- Reporte en </a:t>
            </a:r>
            <a:r>
              <a:rPr lang="es-MX" sz="2800" dirty="0" err="1">
                <a:latin typeface="Assistant" pitchFamily="2" charset="-79"/>
                <a:cs typeface="Assistant" pitchFamily="2" charset="-79"/>
              </a:rPr>
              <a:t>power</a:t>
            </a:r>
            <a:r>
              <a:rPr lang="es-MX" sz="2800" dirty="0">
                <a:latin typeface="Assistant" pitchFamily="2" charset="-79"/>
                <a:cs typeface="Assistant" pitchFamily="2" charset="-79"/>
              </a:rPr>
              <a:t> </a:t>
            </a:r>
            <a:r>
              <a:rPr lang="es-MX" sz="2800" dirty="0" err="1">
                <a:latin typeface="Assistant" pitchFamily="2" charset="-79"/>
                <a:cs typeface="Assistant" pitchFamily="2" charset="-79"/>
              </a:rPr>
              <a:t>point</a:t>
            </a:r>
            <a:r>
              <a:rPr lang="es-MX" sz="2800" dirty="0">
                <a:latin typeface="Assistant" pitchFamily="2" charset="-79"/>
                <a:cs typeface="Assistant" pitchFamily="2" charset="-79"/>
              </a:rPr>
              <a:t> (50%): se evaluará la calidad del contenido y presentación</a:t>
            </a:r>
          </a:p>
          <a:p>
            <a:r>
              <a:rPr lang="es-MX" sz="2800" dirty="0">
                <a:latin typeface="Assistant" pitchFamily="2" charset="-79"/>
                <a:cs typeface="Assistant" pitchFamily="2" charset="-79"/>
              </a:rPr>
              <a:t>- Notebook de </a:t>
            </a:r>
            <a:r>
              <a:rPr lang="es-MX" sz="2800" dirty="0" err="1">
                <a:latin typeface="Assistant" pitchFamily="2" charset="-79"/>
                <a:cs typeface="Assistant" pitchFamily="2" charset="-79"/>
              </a:rPr>
              <a:t>jupyter</a:t>
            </a:r>
            <a:r>
              <a:rPr lang="es-MX" sz="2800" dirty="0">
                <a:latin typeface="Assistant" pitchFamily="2" charset="-79"/>
                <a:cs typeface="Assistant" pitchFamily="2" charset="-79"/>
              </a:rPr>
              <a:t> (50%): se evaluará el desempeño y la documentación</a:t>
            </a:r>
          </a:p>
        </p:txBody>
      </p:sp>
    </p:spTree>
    <p:extLst>
      <p:ext uri="{BB962C8B-B14F-4D97-AF65-F5344CB8AC3E}">
        <p14:creationId xmlns:p14="http://schemas.microsoft.com/office/powerpoint/2010/main" val="417379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7" name="Google Shape;107;p14"/>
          <p:cNvSpPr txBox="1"/>
          <p:nvPr/>
        </p:nvSpPr>
        <p:spPr>
          <a:xfrm>
            <a:off x="15263030" y="8167091"/>
            <a:ext cx="210330" cy="469265"/>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1" i="0" u="none" strike="noStrike" cap="none">
                <a:solidFill>
                  <a:srgbClr val="FFFFFF"/>
                </a:solidFill>
                <a:latin typeface="Roboto"/>
                <a:ea typeface="Roboto"/>
                <a:cs typeface="Roboto"/>
                <a:sym typeface="Roboto"/>
              </a:rPr>
              <a:t>6</a:t>
            </a:r>
            <a:endParaRPr/>
          </a:p>
        </p:txBody>
      </p:sp>
      <p:sp>
        <p:nvSpPr>
          <p:cNvPr id="108" name="Google Shape;108;p14"/>
          <p:cNvSpPr txBox="1"/>
          <p:nvPr/>
        </p:nvSpPr>
        <p:spPr>
          <a:xfrm>
            <a:off x="1102296" y="315331"/>
            <a:ext cx="9938051"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500" b="0" i="0" u="none" strike="noStrike" cap="none" dirty="0" err="1">
                <a:solidFill>
                  <a:srgbClr val="FFFFFF"/>
                </a:solidFill>
                <a:latin typeface="Tenor Sans"/>
                <a:ea typeface="Tenor Sans"/>
                <a:cs typeface="Tenor Sans"/>
                <a:sym typeface="Tenor Sans"/>
              </a:rPr>
              <a:t>Entregables</a:t>
            </a:r>
            <a:endParaRPr dirty="0"/>
          </a:p>
        </p:txBody>
      </p:sp>
      <p:grpSp>
        <p:nvGrpSpPr>
          <p:cNvPr id="110" name="Google Shape;110;p14"/>
          <p:cNvGrpSpPr/>
          <p:nvPr/>
        </p:nvGrpSpPr>
        <p:grpSpPr>
          <a:xfrm>
            <a:off x="1624085" y="6357459"/>
            <a:ext cx="13638946" cy="3339147"/>
            <a:chOff x="0" y="-66675"/>
            <a:chExt cx="3390138" cy="879475"/>
          </a:xfrm>
        </p:grpSpPr>
        <p:sp>
          <p:nvSpPr>
            <p:cNvPr id="111" name="Google Shape;111;p14"/>
            <p:cNvSpPr/>
            <p:nvPr/>
          </p:nvSpPr>
          <p:spPr>
            <a:xfrm>
              <a:off x="0" y="0"/>
              <a:ext cx="3390138" cy="14465"/>
            </a:xfrm>
            <a:custGeom>
              <a:avLst/>
              <a:gdLst/>
              <a:ahLst/>
              <a:cxnLst/>
              <a:rect l="l" t="t" r="r" b="b"/>
              <a:pathLst>
                <a:path w="3390138" h="14465" extrusionOk="0">
                  <a:moveTo>
                    <a:pt x="0" y="0"/>
                  </a:moveTo>
                  <a:lnTo>
                    <a:pt x="3390138" y="0"/>
                  </a:lnTo>
                  <a:lnTo>
                    <a:pt x="3390138" y="14465"/>
                  </a:lnTo>
                  <a:lnTo>
                    <a:pt x="0" y="14465"/>
                  </a:lnTo>
                  <a:close/>
                </a:path>
              </a:pathLst>
            </a:custGeom>
            <a:solidFill>
              <a:srgbClr val="0C48BB"/>
            </a:solidFill>
            <a:ln>
              <a:noFill/>
            </a:ln>
          </p:spPr>
          <p:txBody>
            <a:bodyPr/>
            <a:lstStyle/>
            <a:p>
              <a:endParaRPr lang="es-MX"/>
            </a:p>
          </p:txBody>
        </p:sp>
        <p:sp>
          <p:nvSpPr>
            <p:cNvPr id="112" name="Google Shape;112;p14"/>
            <p:cNvSpPr txBox="1"/>
            <p:nvPr/>
          </p:nvSpPr>
          <p:spPr>
            <a:xfrm>
              <a:off x="0" y="-66675"/>
              <a:ext cx="812800" cy="879475"/>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3" name="Google Shape;113;p14"/>
          <p:cNvCxnSpPr/>
          <p:nvPr/>
        </p:nvCxnSpPr>
        <p:spPr>
          <a:xfrm rot="5400000">
            <a:off x="6460775" y="7590791"/>
            <a:ext cx="1860051" cy="0"/>
          </a:xfrm>
          <a:prstGeom prst="straightConnector1">
            <a:avLst/>
          </a:prstGeom>
          <a:noFill/>
          <a:ln w="12700" cap="flat" cmpd="sng">
            <a:solidFill>
              <a:srgbClr val="B5BBBF"/>
            </a:solidFill>
            <a:prstDash val="solid"/>
            <a:round/>
            <a:headEnd type="none" w="sm" len="sm"/>
            <a:tailEnd type="none" w="sm" len="sm"/>
          </a:ln>
        </p:spPr>
      </p:cxnSp>
      <p:sp>
        <p:nvSpPr>
          <p:cNvPr id="114" name="Google Shape;114;p14"/>
          <p:cNvSpPr/>
          <p:nvPr/>
        </p:nvSpPr>
        <p:spPr>
          <a:xfrm>
            <a:off x="7129675" y="8335048"/>
            <a:ext cx="522250" cy="635939"/>
          </a:xfrm>
          <a:custGeom>
            <a:avLst/>
            <a:gdLst/>
            <a:ahLst/>
            <a:cxnLst/>
            <a:rect l="l" t="t" r="r" b="b"/>
            <a:pathLst>
              <a:path w="2771140" h="3374390" extrusionOk="0">
                <a:moveTo>
                  <a:pt x="0" y="0"/>
                </a:moveTo>
                <a:lnTo>
                  <a:pt x="0" y="2471420"/>
                </a:lnTo>
                <a:lnTo>
                  <a:pt x="1384300" y="3374390"/>
                </a:lnTo>
                <a:lnTo>
                  <a:pt x="2771140" y="2471420"/>
                </a:lnTo>
                <a:lnTo>
                  <a:pt x="2771140" y="0"/>
                </a:lnTo>
                <a:close/>
              </a:path>
            </a:pathLst>
          </a:custGeom>
          <a:solidFill>
            <a:srgbClr val="0C48BB"/>
          </a:solidFill>
          <a:ln>
            <a:noFill/>
          </a:ln>
        </p:spPr>
        <p:txBody>
          <a:bodyPr/>
          <a:lstStyle/>
          <a:p>
            <a:endParaRPr lang="es-MX"/>
          </a:p>
        </p:txBody>
      </p:sp>
      <p:sp>
        <p:nvSpPr>
          <p:cNvPr id="115" name="Google Shape;115;p14"/>
          <p:cNvSpPr txBox="1"/>
          <p:nvPr/>
        </p:nvSpPr>
        <p:spPr>
          <a:xfrm>
            <a:off x="7314209" y="8342076"/>
            <a:ext cx="210330" cy="443072"/>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1" i="0" u="none" strike="noStrike" cap="none">
                <a:solidFill>
                  <a:srgbClr val="FFFFFF"/>
                </a:solidFill>
                <a:latin typeface="Assistant"/>
                <a:ea typeface="Assistant"/>
                <a:cs typeface="Assistant"/>
                <a:sym typeface="Assistant"/>
              </a:rPr>
              <a:t>2</a:t>
            </a:r>
            <a:endParaRPr/>
          </a:p>
        </p:txBody>
      </p:sp>
      <p:sp>
        <p:nvSpPr>
          <p:cNvPr id="116" name="Google Shape;116;p14"/>
          <p:cNvSpPr txBox="1"/>
          <p:nvPr/>
        </p:nvSpPr>
        <p:spPr>
          <a:xfrm>
            <a:off x="7836275" y="8290757"/>
            <a:ext cx="2891482" cy="499945"/>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None/>
            </a:pPr>
            <a:r>
              <a:rPr lang="en-US" sz="2499" b="0" i="0" u="none" strike="noStrike" cap="none" dirty="0" err="1">
                <a:solidFill>
                  <a:srgbClr val="000000"/>
                </a:solidFill>
                <a:latin typeface="Assistant"/>
                <a:ea typeface="Assistant"/>
                <a:cs typeface="Assistant"/>
                <a:sym typeface="Assistant"/>
              </a:rPr>
              <a:t>Actividad</a:t>
            </a:r>
            <a:r>
              <a:rPr lang="en-US" sz="2499" b="0" i="0" u="none" strike="noStrike" cap="none" dirty="0">
                <a:solidFill>
                  <a:srgbClr val="000000"/>
                </a:solidFill>
                <a:latin typeface="Assistant"/>
                <a:ea typeface="Assistant"/>
                <a:cs typeface="Assistant"/>
                <a:sym typeface="Assistant"/>
              </a:rPr>
              <a:t> 2</a:t>
            </a:r>
            <a:endParaRPr dirty="0"/>
          </a:p>
        </p:txBody>
      </p:sp>
      <p:sp>
        <p:nvSpPr>
          <p:cNvPr id="117" name="Google Shape;117;p14"/>
          <p:cNvSpPr txBox="1"/>
          <p:nvPr/>
        </p:nvSpPr>
        <p:spPr>
          <a:xfrm>
            <a:off x="7836275" y="8814874"/>
            <a:ext cx="2891400" cy="24609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ES" sz="1599" b="0" i="0" u="none" strike="noStrike" cap="none" dirty="0">
                <a:solidFill>
                  <a:srgbClr val="000000"/>
                </a:solidFill>
                <a:latin typeface="Assistant"/>
                <a:ea typeface="Assistant"/>
                <a:cs typeface="Assistant"/>
                <a:sym typeface="Assistant"/>
              </a:rPr>
              <a:t>22 de febrero de 2024</a:t>
            </a:r>
            <a:endParaRPr dirty="0"/>
          </a:p>
        </p:txBody>
      </p:sp>
      <p:sp>
        <p:nvSpPr>
          <p:cNvPr id="118" name="Google Shape;118;p14"/>
          <p:cNvSpPr txBox="1"/>
          <p:nvPr/>
        </p:nvSpPr>
        <p:spPr>
          <a:xfrm rot="5400000">
            <a:off x="6840135" y="6483039"/>
            <a:ext cx="692462" cy="762374"/>
          </a:xfrm>
          <a:prstGeom prst="rect">
            <a:avLst/>
          </a:prstGeom>
          <a:noFill/>
          <a:ln>
            <a:noFill/>
          </a:ln>
        </p:spPr>
        <p:txBody>
          <a:bodyPr spcFirstLastPara="1" wrap="square" lIns="50800" tIns="50800" rIns="50800" bIns="50800" anchor="ctr" anchorCtr="0">
            <a:noAutofit/>
          </a:bodyPr>
          <a:lstStyle/>
          <a:p>
            <a:pPr marL="0" marR="0" lvl="0" indent="0" algn="ctr" rtl="0">
              <a:lnSpc>
                <a:spcPct val="175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119" name="Google Shape;119;p14"/>
          <p:cNvCxnSpPr/>
          <p:nvPr/>
        </p:nvCxnSpPr>
        <p:spPr>
          <a:xfrm rot="5400000">
            <a:off x="4082362" y="5661274"/>
            <a:ext cx="1860051" cy="0"/>
          </a:xfrm>
          <a:prstGeom prst="straightConnector1">
            <a:avLst/>
          </a:prstGeom>
          <a:noFill/>
          <a:ln w="12700" cap="flat" cmpd="sng">
            <a:solidFill>
              <a:srgbClr val="B5BBBF"/>
            </a:solidFill>
            <a:prstDash val="solid"/>
            <a:round/>
            <a:headEnd type="none" w="sm" len="sm"/>
            <a:tailEnd type="none" w="sm" len="sm"/>
          </a:ln>
        </p:spPr>
      </p:cxnSp>
      <p:sp>
        <p:nvSpPr>
          <p:cNvPr id="120" name="Google Shape;120;p14"/>
          <p:cNvSpPr/>
          <p:nvPr/>
        </p:nvSpPr>
        <p:spPr>
          <a:xfrm>
            <a:off x="4751262" y="4100228"/>
            <a:ext cx="522250" cy="635938"/>
          </a:xfrm>
          <a:custGeom>
            <a:avLst/>
            <a:gdLst/>
            <a:ahLst/>
            <a:cxnLst/>
            <a:rect l="l" t="t" r="r" b="b"/>
            <a:pathLst>
              <a:path w="2771140" h="3374390" extrusionOk="0">
                <a:moveTo>
                  <a:pt x="0" y="0"/>
                </a:moveTo>
                <a:lnTo>
                  <a:pt x="0" y="2471420"/>
                </a:lnTo>
                <a:lnTo>
                  <a:pt x="1384300" y="3374390"/>
                </a:lnTo>
                <a:lnTo>
                  <a:pt x="2771140" y="2471420"/>
                </a:lnTo>
                <a:lnTo>
                  <a:pt x="2771140" y="0"/>
                </a:lnTo>
                <a:close/>
              </a:path>
            </a:pathLst>
          </a:custGeom>
          <a:solidFill>
            <a:srgbClr val="0C48BB"/>
          </a:solidFill>
          <a:ln>
            <a:noFill/>
          </a:ln>
        </p:spPr>
        <p:txBody>
          <a:bodyPr/>
          <a:lstStyle/>
          <a:p>
            <a:endParaRPr lang="es-MX"/>
          </a:p>
        </p:txBody>
      </p:sp>
      <p:sp>
        <p:nvSpPr>
          <p:cNvPr id="121" name="Google Shape;121;p14"/>
          <p:cNvSpPr txBox="1"/>
          <p:nvPr/>
        </p:nvSpPr>
        <p:spPr>
          <a:xfrm>
            <a:off x="4935796" y="4107257"/>
            <a:ext cx="210330" cy="443071"/>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1" i="0" u="none" strike="noStrike" cap="none">
                <a:solidFill>
                  <a:srgbClr val="FFFFFF"/>
                </a:solidFill>
                <a:latin typeface="Assistant"/>
                <a:ea typeface="Assistant"/>
                <a:cs typeface="Assistant"/>
                <a:sym typeface="Assistant"/>
              </a:rPr>
              <a:t>1</a:t>
            </a:r>
            <a:endParaRPr/>
          </a:p>
        </p:txBody>
      </p:sp>
      <p:sp>
        <p:nvSpPr>
          <p:cNvPr id="122" name="Google Shape;122;p14"/>
          <p:cNvSpPr txBox="1"/>
          <p:nvPr/>
        </p:nvSpPr>
        <p:spPr>
          <a:xfrm>
            <a:off x="5457862" y="4055939"/>
            <a:ext cx="2891482" cy="499945"/>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None/>
            </a:pPr>
            <a:r>
              <a:rPr lang="en-US" sz="2499" b="0" i="0" u="none" strike="noStrike" cap="none" dirty="0" err="1">
                <a:solidFill>
                  <a:srgbClr val="000000"/>
                </a:solidFill>
                <a:latin typeface="Assistant"/>
                <a:ea typeface="Assistant"/>
                <a:cs typeface="Assistant"/>
                <a:sym typeface="Assistant"/>
              </a:rPr>
              <a:t>Actividad</a:t>
            </a:r>
            <a:r>
              <a:rPr lang="en-US" sz="2499" b="0" i="0" u="none" strike="noStrike" cap="none" dirty="0">
                <a:solidFill>
                  <a:srgbClr val="000000"/>
                </a:solidFill>
                <a:latin typeface="Assistant"/>
                <a:ea typeface="Assistant"/>
                <a:cs typeface="Assistant"/>
                <a:sym typeface="Assistant"/>
              </a:rPr>
              <a:t> 1 </a:t>
            </a:r>
            <a:endParaRPr dirty="0"/>
          </a:p>
        </p:txBody>
      </p:sp>
      <p:sp>
        <p:nvSpPr>
          <p:cNvPr id="123" name="Google Shape;123;p14"/>
          <p:cNvSpPr txBox="1"/>
          <p:nvPr/>
        </p:nvSpPr>
        <p:spPr>
          <a:xfrm>
            <a:off x="5457862" y="4580055"/>
            <a:ext cx="2891400" cy="246093"/>
          </a:xfrm>
          <a:prstGeom prst="rect">
            <a:avLst/>
          </a:prstGeom>
          <a:noFill/>
          <a:ln>
            <a:noFill/>
          </a:ln>
        </p:spPr>
        <p:txBody>
          <a:bodyPr spcFirstLastPara="1" wrap="square" lIns="0" tIns="0" rIns="0" bIns="0" anchor="t" anchorCtr="0">
            <a:spAutoFit/>
          </a:bodyPr>
          <a:lstStyle/>
          <a:p>
            <a:r>
              <a:rPr lang="en-US" sz="1599" b="0" i="0" u="none" strike="noStrike" cap="none" dirty="0">
                <a:solidFill>
                  <a:srgbClr val="000000"/>
                </a:solidFill>
                <a:latin typeface="Assistant"/>
                <a:ea typeface="Assistant"/>
                <a:cs typeface="Assistant"/>
                <a:sym typeface="Assistant"/>
              </a:rPr>
              <a:t>1 de </a:t>
            </a:r>
            <a:r>
              <a:rPr lang="en-US" sz="1599" b="0" i="0" u="none" strike="noStrike" cap="none" dirty="0" err="1">
                <a:solidFill>
                  <a:srgbClr val="000000"/>
                </a:solidFill>
                <a:latin typeface="Assistant"/>
                <a:ea typeface="Assistant"/>
                <a:cs typeface="Assistant"/>
                <a:sym typeface="Assistant"/>
              </a:rPr>
              <a:t>febrero</a:t>
            </a:r>
            <a:r>
              <a:rPr lang="en-US" sz="1599" b="0" i="0" u="none" strike="noStrike" cap="none" dirty="0">
                <a:solidFill>
                  <a:srgbClr val="000000"/>
                </a:solidFill>
                <a:latin typeface="Assistant"/>
                <a:ea typeface="Assistant"/>
                <a:cs typeface="Assistant"/>
                <a:sym typeface="Assistant"/>
              </a:rPr>
              <a:t> de 2024</a:t>
            </a:r>
            <a:endParaRPr dirty="0"/>
          </a:p>
        </p:txBody>
      </p:sp>
      <p:cxnSp>
        <p:nvCxnSpPr>
          <p:cNvPr id="124" name="Google Shape;124;p14"/>
          <p:cNvCxnSpPr/>
          <p:nvPr/>
        </p:nvCxnSpPr>
        <p:spPr>
          <a:xfrm rot="5400000">
            <a:off x="8876563" y="5661274"/>
            <a:ext cx="1860051" cy="0"/>
          </a:xfrm>
          <a:prstGeom prst="straightConnector1">
            <a:avLst/>
          </a:prstGeom>
          <a:noFill/>
          <a:ln w="12700" cap="flat" cmpd="sng">
            <a:solidFill>
              <a:srgbClr val="B5BBBF"/>
            </a:solidFill>
            <a:prstDash val="solid"/>
            <a:round/>
            <a:headEnd type="none" w="sm" len="sm"/>
            <a:tailEnd type="none" w="sm" len="sm"/>
          </a:ln>
        </p:spPr>
      </p:cxnSp>
      <p:sp>
        <p:nvSpPr>
          <p:cNvPr id="125" name="Google Shape;125;p14"/>
          <p:cNvSpPr/>
          <p:nvPr/>
        </p:nvSpPr>
        <p:spPr>
          <a:xfrm>
            <a:off x="9545463" y="4100228"/>
            <a:ext cx="522250" cy="635938"/>
          </a:xfrm>
          <a:custGeom>
            <a:avLst/>
            <a:gdLst/>
            <a:ahLst/>
            <a:cxnLst/>
            <a:rect l="l" t="t" r="r" b="b"/>
            <a:pathLst>
              <a:path w="2771140" h="3374390" extrusionOk="0">
                <a:moveTo>
                  <a:pt x="0" y="0"/>
                </a:moveTo>
                <a:lnTo>
                  <a:pt x="0" y="2471420"/>
                </a:lnTo>
                <a:lnTo>
                  <a:pt x="1384300" y="3374390"/>
                </a:lnTo>
                <a:lnTo>
                  <a:pt x="2771140" y="2471420"/>
                </a:lnTo>
                <a:lnTo>
                  <a:pt x="2771140" y="0"/>
                </a:lnTo>
                <a:close/>
              </a:path>
            </a:pathLst>
          </a:custGeom>
          <a:solidFill>
            <a:srgbClr val="0C48BB"/>
          </a:solidFill>
          <a:ln>
            <a:noFill/>
          </a:ln>
        </p:spPr>
        <p:txBody>
          <a:bodyPr/>
          <a:lstStyle/>
          <a:p>
            <a:endParaRPr lang="es-MX"/>
          </a:p>
        </p:txBody>
      </p:sp>
      <p:sp>
        <p:nvSpPr>
          <p:cNvPr id="126" name="Google Shape;126;p14"/>
          <p:cNvSpPr txBox="1"/>
          <p:nvPr/>
        </p:nvSpPr>
        <p:spPr>
          <a:xfrm>
            <a:off x="9729997" y="4107257"/>
            <a:ext cx="210330" cy="443071"/>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1" i="0" u="none" strike="noStrike" cap="none">
                <a:solidFill>
                  <a:srgbClr val="FFFFFF"/>
                </a:solidFill>
                <a:latin typeface="Assistant"/>
                <a:ea typeface="Assistant"/>
                <a:cs typeface="Assistant"/>
                <a:sym typeface="Assistant"/>
              </a:rPr>
              <a:t>3</a:t>
            </a:r>
            <a:endParaRPr/>
          </a:p>
        </p:txBody>
      </p:sp>
      <p:sp>
        <p:nvSpPr>
          <p:cNvPr id="127" name="Google Shape;127;p14"/>
          <p:cNvSpPr txBox="1"/>
          <p:nvPr/>
        </p:nvSpPr>
        <p:spPr>
          <a:xfrm>
            <a:off x="10252063" y="4055939"/>
            <a:ext cx="2891482" cy="499945"/>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None/>
            </a:pPr>
            <a:r>
              <a:rPr lang="en-US" sz="2499" b="0" i="0" u="none" strike="noStrike" cap="none" dirty="0" err="1">
                <a:solidFill>
                  <a:srgbClr val="000000"/>
                </a:solidFill>
                <a:latin typeface="Assistant"/>
                <a:ea typeface="Assistant"/>
                <a:cs typeface="Assistant"/>
                <a:sym typeface="Assistant"/>
              </a:rPr>
              <a:t>Actividad</a:t>
            </a:r>
            <a:r>
              <a:rPr lang="en-US" sz="2499" b="0" i="0" u="none" strike="noStrike" cap="none" dirty="0">
                <a:solidFill>
                  <a:srgbClr val="000000"/>
                </a:solidFill>
                <a:latin typeface="Assistant"/>
                <a:ea typeface="Assistant"/>
                <a:cs typeface="Assistant"/>
                <a:sym typeface="Assistant"/>
              </a:rPr>
              <a:t> 3</a:t>
            </a:r>
            <a:endParaRPr dirty="0"/>
          </a:p>
        </p:txBody>
      </p:sp>
      <p:sp>
        <p:nvSpPr>
          <p:cNvPr id="128" name="Google Shape;128;p14"/>
          <p:cNvSpPr txBox="1"/>
          <p:nvPr/>
        </p:nvSpPr>
        <p:spPr>
          <a:xfrm>
            <a:off x="10252063" y="4580055"/>
            <a:ext cx="2891400" cy="24609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ES" sz="1599" dirty="0">
                <a:latin typeface="Assistant"/>
                <a:cs typeface="Assistant"/>
                <a:sym typeface="Assistant"/>
              </a:rPr>
              <a:t>7 de marzo de 2024</a:t>
            </a:r>
            <a:endParaRPr dirty="0"/>
          </a:p>
        </p:txBody>
      </p:sp>
      <p:cxnSp>
        <p:nvCxnSpPr>
          <p:cNvPr id="129" name="Google Shape;129;p14"/>
          <p:cNvCxnSpPr/>
          <p:nvPr/>
        </p:nvCxnSpPr>
        <p:spPr>
          <a:xfrm rot="5400000">
            <a:off x="11259544" y="7590791"/>
            <a:ext cx="1860051" cy="0"/>
          </a:xfrm>
          <a:prstGeom prst="straightConnector1">
            <a:avLst/>
          </a:prstGeom>
          <a:noFill/>
          <a:ln w="12700" cap="flat" cmpd="sng">
            <a:solidFill>
              <a:srgbClr val="B5BBBF"/>
            </a:solidFill>
            <a:prstDash val="solid"/>
            <a:round/>
            <a:headEnd type="none" w="sm" len="sm"/>
            <a:tailEnd type="none" w="sm" len="sm"/>
          </a:ln>
        </p:spPr>
      </p:cxnSp>
      <p:sp>
        <p:nvSpPr>
          <p:cNvPr id="130" name="Google Shape;130;p14"/>
          <p:cNvSpPr/>
          <p:nvPr/>
        </p:nvSpPr>
        <p:spPr>
          <a:xfrm>
            <a:off x="11928444" y="8335048"/>
            <a:ext cx="522250" cy="635939"/>
          </a:xfrm>
          <a:custGeom>
            <a:avLst/>
            <a:gdLst/>
            <a:ahLst/>
            <a:cxnLst/>
            <a:rect l="l" t="t" r="r" b="b"/>
            <a:pathLst>
              <a:path w="2771140" h="3374390" extrusionOk="0">
                <a:moveTo>
                  <a:pt x="0" y="0"/>
                </a:moveTo>
                <a:lnTo>
                  <a:pt x="0" y="2471420"/>
                </a:lnTo>
                <a:lnTo>
                  <a:pt x="1384300" y="3374390"/>
                </a:lnTo>
                <a:lnTo>
                  <a:pt x="2771140" y="2471420"/>
                </a:lnTo>
                <a:lnTo>
                  <a:pt x="2771140" y="0"/>
                </a:lnTo>
                <a:close/>
              </a:path>
            </a:pathLst>
          </a:custGeom>
          <a:solidFill>
            <a:srgbClr val="0C48BB"/>
          </a:solidFill>
          <a:ln>
            <a:noFill/>
          </a:ln>
        </p:spPr>
        <p:txBody>
          <a:bodyPr/>
          <a:lstStyle/>
          <a:p>
            <a:endParaRPr lang="es-MX"/>
          </a:p>
        </p:txBody>
      </p:sp>
      <p:sp>
        <p:nvSpPr>
          <p:cNvPr id="131" name="Google Shape;131;p14"/>
          <p:cNvSpPr txBox="1"/>
          <p:nvPr/>
        </p:nvSpPr>
        <p:spPr>
          <a:xfrm>
            <a:off x="12112978" y="8342076"/>
            <a:ext cx="210330" cy="443072"/>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1" i="0" u="none" strike="noStrike" cap="none">
                <a:solidFill>
                  <a:srgbClr val="FFFFFF"/>
                </a:solidFill>
                <a:latin typeface="Assistant"/>
                <a:ea typeface="Assistant"/>
                <a:cs typeface="Assistant"/>
                <a:sym typeface="Assistant"/>
              </a:rPr>
              <a:t>4</a:t>
            </a:r>
            <a:endParaRPr/>
          </a:p>
        </p:txBody>
      </p:sp>
      <p:sp>
        <p:nvSpPr>
          <p:cNvPr id="132" name="Google Shape;132;p14"/>
          <p:cNvSpPr txBox="1"/>
          <p:nvPr/>
        </p:nvSpPr>
        <p:spPr>
          <a:xfrm>
            <a:off x="12635044" y="8290757"/>
            <a:ext cx="2891482" cy="499945"/>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None/>
            </a:pPr>
            <a:r>
              <a:rPr lang="en-US" sz="2499" b="0" i="0" u="none" strike="noStrike" cap="none" dirty="0" err="1">
                <a:solidFill>
                  <a:srgbClr val="000000"/>
                </a:solidFill>
                <a:latin typeface="Assistant"/>
                <a:ea typeface="Assistant"/>
                <a:cs typeface="Assistant"/>
                <a:sym typeface="Assistant"/>
              </a:rPr>
              <a:t>Actividad</a:t>
            </a:r>
            <a:r>
              <a:rPr lang="en-US" sz="2499" b="0" i="0" u="none" strike="noStrike" cap="none" dirty="0">
                <a:solidFill>
                  <a:srgbClr val="000000"/>
                </a:solidFill>
                <a:latin typeface="Assistant"/>
                <a:ea typeface="Assistant"/>
                <a:cs typeface="Assistant"/>
                <a:sym typeface="Assistant"/>
              </a:rPr>
              <a:t> 4</a:t>
            </a:r>
            <a:endParaRPr dirty="0"/>
          </a:p>
        </p:txBody>
      </p:sp>
      <p:sp>
        <p:nvSpPr>
          <p:cNvPr id="133" name="Google Shape;133;p14"/>
          <p:cNvSpPr txBox="1"/>
          <p:nvPr/>
        </p:nvSpPr>
        <p:spPr>
          <a:xfrm>
            <a:off x="12635044" y="8814874"/>
            <a:ext cx="2891400" cy="24609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s-ES" sz="1599" b="0" i="0" u="none" strike="noStrike" cap="none" dirty="0">
                <a:solidFill>
                  <a:srgbClr val="000000"/>
                </a:solidFill>
                <a:latin typeface="Assistant"/>
                <a:ea typeface="Assistant"/>
                <a:cs typeface="Assistant"/>
                <a:sym typeface="Assistant"/>
              </a:rPr>
              <a:t>21 de marzo de 2024</a:t>
            </a:r>
            <a:endParaRPr dirty="0"/>
          </a:p>
        </p:txBody>
      </p:sp>
      <p:cxnSp>
        <p:nvCxnSpPr>
          <p:cNvPr id="139" name="Google Shape;139;p14"/>
          <p:cNvCxnSpPr/>
          <p:nvPr/>
        </p:nvCxnSpPr>
        <p:spPr>
          <a:xfrm rot="5400000">
            <a:off x="13674796" y="5661274"/>
            <a:ext cx="1860051" cy="0"/>
          </a:xfrm>
          <a:prstGeom prst="straightConnector1">
            <a:avLst/>
          </a:prstGeom>
          <a:noFill/>
          <a:ln w="12700" cap="flat" cmpd="sng">
            <a:solidFill>
              <a:srgbClr val="B5BBBF"/>
            </a:solidFill>
            <a:prstDash val="solid"/>
            <a:round/>
            <a:headEnd type="none" w="sm" len="sm"/>
            <a:tailEnd type="none" w="sm" len="sm"/>
          </a:ln>
        </p:spPr>
      </p:cxnSp>
      <p:sp>
        <p:nvSpPr>
          <p:cNvPr id="140" name="Google Shape;140;p14"/>
          <p:cNvSpPr/>
          <p:nvPr/>
        </p:nvSpPr>
        <p:spPr>
          <a:xfrm>
            <a:off x="14343696" y="4100228"/>
            <a:ext cx="522250" cy="635938"/>
          </a:xfrm>
          <a:custGeom>
            <a:avLst/>
            <a:gdLst/>
            <a:ahLst/>
            <a:cxnLst/>
            <a:rect l="l" t="t" r="r" b="b"/>
            <a:pathLst>
              <a:path w="2771140" h="3374390" extrusionOk="0">
                <a:moveTo>
                  <a:pt x="0" y="0"/>
                </a:moveTo>
                <a:lnTo>
                  <a:pt x="0" y="2471420"/>
                </a:lnTo>
                <a:lnTo>
                  <a:pt x="1384300" y="3374390"/>
                </a:lnTo>
                <a:lnTo>
                  <a:pt x="2771140" y="2471420"/>
                </a:lnTo>
                <a:lnTo>
                  <a:pt x="2771140" y="0"/>
                </a:lnTo>
                <a:close/>
              </a:path>
            </a:pathLst>
          </a:custGeom>
          <a:solidFill>
            <a:srgbClr val="0C48BB"/>
          </a:solidFill>
          <a:ln>
            <a:noFill/>
          </a:ln>
        </p:spPr>
        <p:txBody>
          <a:bodyPr/>
          <a:lstStyle/>
          <a:p>
            <a:endParaRPr lang="es-MX"/>
          </a:p>
        </p:txBody>
      </p:sp>
      <p:sp>
        <p:nvSpPr>
          <p:cNvPr id="141" name="Google Shape;141;p14"/>
          <p:cNvSpPr txBox="1"/>
          <p:nvPr/>
        </p:nvSpPr>
        <p:spPr>
          <a:xfrm>
            <a:off x="14528230" y="4107257"/>
            <a:ext cx="210330" cy="443071"/>
          </a:xfrm>
          <a:prstGeom prst="rect">
            <a:avLst/>
          </a:prstGeom>
          <a:noFill/>
          <a:ln>
            <a:noFill/>
          </a:ln>
        </p:spPr>
        <p:txBody>
          <a:bodyPr spcFirstLastPara="1" wrap="square" lIns="0" tIns="0" rIns="0" bIns="0" anchor="t" anchorCtr="0">
            <a:spAutoFit/>
          </a:bodyPr>
          <a:lstStyle/>
          <a:p>
            <a:pPr marL="0" marR="0" lvl="0" indent="0" algn="l" rtl="0">
              <a:lnSpc>
                <a:spcPct val="130010"/>
              </a:lnSpc>
              <a:spcBef>
                <a:spcPts val="0"/>
              </a:spcBef>
              <a:spcAft>
                <a:spcPts val="0"/>
              </a:spcAft>
              <a:buNone/>
            </a:pPr>
            <a:r>
              <a:rPr lang="en-US" sz="2799" b="1" i="0" u="none" strike="noStrike" cap="none" dirty="0">
                <a:solidFill>
                  <a:srgbClr val="FFFFFF"/>
                </a:solidFill>
                <a:latin typeface="Assistant"/>
                <a:ea typeface="Assistant"/>
                <a:cs typeface="Assistant"/>
                <a:sym typeface="Assistant"/>
              </a:rPr>
              <a:t>5</a:t>
            </a:r>
            <a:endParaRPr dirty="0"/>
          </a:p>
        </p:txBody>
      </p:sp>
      <p:sp>
        <p:nvSpPr>
          <p:cNvPr id="142" name="Google Shape;142;p14"/>
          <p:cNvSpPr txBox="1"/>
          <p:nvPr/>
        </p:nvSpPr>
        <p:spPr>
          <a:xfrm>
            <a:off x="15050296" y="4055939"/>
            <a:ext cx="2891482" cy="499945"/>
          </a:xfrm>
          <a:prstGeom prst="rect">
            <a:avLst/>
          </a:prstGeom>
          <a:noFill/>
          <a:ln>
            <a:noFill/>
          </a:ln>
        </p:spPr>
        <p:txBody>
          <a:bodyPr spcFirstLastPara="1" wrap="square" lIns="0" tIns="0" rIns="0" bIns="0" anchor="t" anchorCtr="0">
            <a:spAutoFit/>
          </a:bodyPr>
          <a:lstStyle/>
          <a:p>
            <a:pPr marL="0" marR="0" lvl="0" indent="0" algn="l" rtl="0">
              <a:lnSpc>
                <a:spcPct val="130011"/>
              </a:lnSpc>
              <a:spcBef>
                <a:spcPts val="0"/>
              </a:spcBef>
              <a:spcAft>
                <a:spcPts val="0"/>
              </a:spcAft>
              <a:buNone/>
            </a:pPr>
            <a:r>
              <a:rPr lang="en-US" sz="2499" b="0" i="0" u="none" strike="noStrike" cap="none" dirty="0" err="1">
                <a:solidFill>
                  <a:srgbClr val="000000"/>
                </a:solidFill>
                <a:latin typeface="Assistant"/>
                <a:ea typeface="Assistant"/>
                <a:cs typeface="Assistant"/>
                <a:sym typeface="Assistant"/>
              </a:rPr>
              <a:t>Trabajo</a:t>
            </a:r>
            <a:r>
              <a:rPr lang="en-US" sz="2499" b="0" i="0" u="none" strike="noStrike" cap="none" dirty="0">
                <a:solidFill>
                  <a:srgbClr val="000000"/>
                </a:solidFill>
                <a:latin typeface="Assistant"/>
                <a:ea typeface="Assistant"/>
                <a:cs typeface="Assistant"/>
                <a:sym typeface="Assistant"/>
              </a:rPr>
              <a:t> final</a:t>
            </a:r>
            <a:endParaRPr dirty="0"/>
          </a:p>
        </p:txBody>
      </p:sp>
      <p:sp>
        <p:nvSpPr>
          <p:cNvPr id="143" name="Google Shape;143;p14"/>
          <p:cNvSpPr txBox="1"/>
          <p:nvPr/>
        </p:nvSpPr>
        <p:spPr>
          <a:xfrm>
            <a:off x="15050296" y="4580055"/>
            <a:ext cx="2891400" cy="246093"/>
          </a:xfrm>
          <a:prstGeom prst="rect">
            <a:avLst/>
          </a:prstGeom>
          <a:noFill/>
          <a:ln>
            <a:noFill/>
          </a:ln>
        </p:spPr>
        <p:txBody>
          <a:bodyPr spcFirstLastPara="1" wrap="square" lIns="0" tIns="0" rIns="0" bIns="0" anchor="t" anchorCtr="0">
            <a:spAutoFit/>
          </a:bodyPr>
          <a:lstStyle/>
          <a:p>
            <a:r>
              <a:rPr lang="en-US" sz="1599" b="0" i="0" u="none" strike="noStrike" cap="none" dirty="0">
                <a:solidFill>
                  <a:srgbClr val="000000"/>
                </a:solidFill>
                <a:latin typeface="Assistant"/>
                <a:ea typeface="Assistant"/>
                <a:cs typeface="Assistant"/>
                <a:sym typeface="Assistant"/>
              </a:rPr>
              <a:t>4 de </a:t>
            </a:r>
            <a:r>
              <a:rPr lang="en-US" sz="1599" b="0" i="0" u="none" strike="noStrike" cap="none" dirty="0" err="1">
                <a:solidFill>
                  <a:srgbClr val="000000"/>
                </a:solidFill>
                <a:latin typeface="Assistant"/>
                <a:ea typeface="Assistant"/>
                <a:cs typeface="Assistant"/>
                <a:sym typeface="Assistant"/>
              </a:rPr>
              <a:t>abril</a:t>
            </a:r>
            <a:r>
              <a:rPr lang="en-US" sz="1599" b="0" i="0" u="none" strike="noStrike" cap="none" dirty="0">
                <a:solidFill>
                  <a:srgbClr val="000000"/>
                </a:solidFill>
                <a:latin typeface="Assistant"/>
                <a:ea typeface="Assistant"/>
                <a:cs typeface="Assistant"/>
                <a:sym typeface="Assistant"/>
              </a:rPr>
              <a:t> de 2024</a:t>
            </a:r>
            <a:endParaRPr dirty="0"/>
          </a:p>
        </p:txBody>
      </p:sp>
      <p:sp>
        <p:nvSpPr>
          <p:cNvPr id="144" name="Google Shape;144;p14"/>
          <p:cNvSpPr/>
          <p:nvPr/>
        </p:nvSpPr>
        <p:spPr>
          <a:xfrm>
            <a:off x="4839498" y="6469260"/>
            <a:ext cx="337716" cy="337716"/>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5" name="Google Shape;145;p14"/>
          <p:cNvSpPr/>
          <p:nvPr/>
        </p:nvSpPr>
        <p:spPr>
          <a:xfrm>
            <a:off x="7236598" y="6469260"/>
            <a:ext cx="337716" cy="337716"/>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6" name="Google Shape;146;p14"/>
          <p:cNvSpPr/>
          <p:nvPr/>
        </p:nvSpPr>
        <p:spPr>
          <a:xfrm>
            <a:off x="9655862" y="6469209"/>
            <a:ext cx="337716" cy="337716"/>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7" name="Google Shape;147;p14"/>
          <p:cNvSpPr/>
          <p:nvPr/>
        </p:nvSpPr>
        <p:spPr>
          <a:xfrm>
            <a:off x="12016699" y="6466828"/>
            <a:ext cx="337716" cy="337716"/>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8" name="Google Shape;148;p14"/>
          <p:cNvSpPr/>
          <p:nvPr/>
        </p:nvSpPr>
        <p:spPr>
          <a:xfrm>
            <a:off x="14439976" y="6456808"/>
            <a:ext cx="337716" cy="337716"/>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701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Referencias bibliográficas</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4" name="Marcador de contenido 2">
            <a:extLst>
              <a:ext uri="{FF2B5EF4-FFF2-40B4-BE49-F238E27FC236}">
                <a16:creationId xmlns:a16="http://schemas.microsoft.com/office/drawing/2014/main" id="{30D67CA9-3F79-BABF-573A-51D8D84C5AC8}"/>
              </a:ext>
            </a:extLst>
          </p:cNvPr>
          <p:cNvSpPr txBox="1">
            <a:spLocks/>
          </p:cNvSpPr>
          <p:nvPr/>
        </p:nvSpPr>
        <p:spPr>
          <a:xfrm>
            <a:off x="1102296" y="3654425"/>
            <a:ext cx="15677746" cy="177101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3200" dirty="0" err="1">
                <a:latin typeface="Assistant" pitchFamily="2" charset="-79"/>
                <a:cs typeface="Assistant" pitchFamily="2" charset="-79"/>
              </a:rPr>
              <a:t>Paczkowski</a:t>
            </a:r>
            <a:r>
              <a:rPr lang="es-MX" sz="3200" dirty="0">
                <a:latin typeface="Assistant" pitchFamily="2" charset="-79"/>
                <a:cs typeface="Assistant" pitchFamily="2" charset="-79"/>
              </a:rPr>
              <a:t>, W. R (2021). </a:t>
            </a:r>
            <a:r>
              <a:rPr lang="es-MX" sz="3200" i="1" dirty="0">
                <a:latin typeface="Assistant" pitchFamily="2" charset="-79"/>
                <a:cs typeface="Assistant" pitchFamily="2" charset="-79"/>
              </a:rPr>
              <a:t>Business </a:t>
            </a:r>
            <a:r>
              <a:rPr lang="es-MX" sz="3200" i="1" dirty="0" err="1">
                <a:latin typeface="Assistant" pitchFamily="2" charset="-79"/>
                <a:cs typeface="Assistant" pitchFamily="2" charset="-79"/>
              </a:rPr>
              <a:t>Analytics</a:t>
            </a:r>
            <a:r>
              <a:rPr lang="es-MX" sz="3200" i="1" dirty="0">
                <a:latin typeface="Assistant" pitchFamily="2" charset="-79"/>
                <a:cs typeface="Assistant" pitchFamily="2" charset="-79"/>
              </a:rPr>
              <a:t>. Data </a:t>
            </a:r>
            <a:r>
              <a:rPr lang="es-MX" sz="3200" i="1" dirty="0" err="1">
                <a:latin typeface="Assistant" pitchFamily="2" charset="-79"/>
                <a:cs typeface="Assistant" pitchFamily="2" charset="-79"/>
              </a:rPr>
              <a:t>Science</a:t>
            </a:r>
            <a:r>
              <a:rPr lang="es-MX" sz="3200" i="1" dirty="0">
                <a:latin typeface="Assistant" pitchFamily="2" charset="-79"/>
                <a:cs typeface="Assistant" pitchFamily="2" charset="-79"/>
              </a:rPr>
              <a:t> </a:t>
            </a:r>
            <a:r>
              <a:rPr lang="es-MX" sz="3200" i="1" dirty="0" err="1">
                <a:latin typeface="Assistant" pitchFamily="2" charset="-79"/>
                <a:cs typeface="Assistant" pitchFamily="2" charset="-79"/>
              </a:rPr>
              <a:t>for</a:t>
            </a:r>
            <a:r>
              <a:rPr lang="es-MX" sz="3200" i="1" dirty="0">
                <a:latin typeface="Assistant" pitchFamily="2" charset="-79"/>
                <a:cs typeface="Assistant" pitchFamily="2" charset="-79"/>
              </a:rPr>
              <a:t> Business </a:t>
            </a:r>
            <a:r>
              <a:rPr lang="es-MX" sz="3200" i="1" dirty="0" err="1">
                <a:latin typeface="Assistant" pitchFamily="2" charset="-79"/>
                <a:cs typeface="Assistant" pitchFamily="2" charset="-79"/>
              </a:rPr>
              <a:t>Problems</a:t>
            </a:r>
            <a:r>
              <a:rPr lang="es-MX" sz="3200" dirty="0">
                <a:latin typeface="Assistant" pitchFamily="2" charset="-79"/>
                <a:cs typeface="Assistant" pitchFamily="2" charset="-79"/>
              </a:rPr>
              <a:t>. Springer.</a:t>
            </a:r>
          </a:p>
          <a:p>
            <a:endParaRPr lang="es-MX" sz="3200" dirty="0">
              <a:latin typeface="Assistant" pitchFamily="2" charset="-79"/>
              <a:cs typeface="Assistant" pitchFamily="2" charset="-79"/>
            </a:endParaRPr>
          </a:p>
          <a:p>
            <a:r>
              <a:rPr lang="es-MX" sz="3200" dirty="0" err="1">
                <a:latin typeface="Assistant" pitchFamily="2" charset="-79"/>
                <a:cs typeface="Assistant" pitchFamily="2" charset="-79"/>
              </a:rPr>
              <a:t>Rogel</a:t>
            </a:r>
            <a:r>
              <a:rPr lang="es-MX" sz="3200" dirty="0">
                <a:latin typeface="Assistant" pitchFamily="2" charset="-79"/>
                <a:cs typeface="Assistant" pitchFamily="2" charset="-79"/>
              </a:rPr>
              <a:t>-Salazar, J. (2017). </a:t>
            </a:r>
            <a:r>
              <a:rPr lang="es-MX" sz="3200" i="1" dirty="0">
                <a:latin typeface="Assistant" pitchFamily="2" charset="-79"/>
                <a:cs typeface="Assistant" pitchFamily="2" charset="-79"/>
              </a:rPr>
              <a:t>Data </a:t>
            </a:r>
            <a:r>
              <a:rPr lang="es-MX" sz="3200" i="1" dirty="0" err="1">
                <a:latin typeface="Assistant" pitchFamily="2" charset="-79"/>
                <a:cs typeface="Assistant" pitchFamily="2" charset="-79"/>
              </a:rPr>
              <a:t>Science</a:t>
            </a:r>
            <a:r>
              <a:rPr lang="es-MX" sz="3200" i="1" dirty="0">
                <a:latin typeface="Assistant" pitchFamily="2" charset="-79"/>
                <a:cs typeface="Assistant" pitchFamily="2" charset="-79"/>
              </a:rPr>
              <a:t> and </a:t>
            </a:r>
            <a:r>
              <a:rPr lang="es-MX" sz="3200" i="1" dirty="0" err="1">
                <a:latin typeface="Assistant" pitchFamily="2" charset="-79"/>
                <a:cs typeface="Assistant" pitchFamily="2" charset="-79"/>
              </a:rPr>
              <a:t>Analytics</a:t>
            </a:r>
            <a:r>
              <a:rPr lang="es-MX" sz="3200" i="1" dirty="0">
                <a:latin typeface="Assistant" pitchFamily="2" charset="-79"/>
                <a:cs typeface="Assistant" pitchFamily="2" charset="-79"/>
              </a:rPr>
              <a:t> </a:t>
            </a:r>
            <a:r>
              <a:rPr lang="es-MX" sz="3200" i="1" dirty="0" err="1">
                <a:latin typeface="Assistant" pitchFamily="2" charset="-79"/>
                <a:cs typeface="Assistant" pitchFamily="2" charset="-79"/>
              </a:rPr>
              <a:t>with</a:t>
            </a:r>
            <a:r>
              <a:rPr lang="es-MX" sz="3200" i="1" dirty="0">
                <a:latin typeface="Assistant" pitchFamily="2" charset="-79"/>
                <a:cs typeface="Assistant" pitchFamily="2" charset="-79"/>
              </a:rPr>
              <a:t> Python</a:t>
            </a:r>
            <a:r>
              <a:rPr lang="es-MX" sz="3200" dirty="0">
                <a:latin typeface="Assistant" pitchFamily="2" charset="-79"/>
                <a:cs typeface="Assistant" pitchFamily="2" charset="-79"/>
              </a:rPr>
              <a:t>. Chapman &amp; Hall / CRC </a:t>
            </a:r>
            <a:r>
              <a:rPr lang="es-MX" sz="3200" dirty="0" err="1">
                <a:latin typeface="Assistant" pitchFamily="2" charset="-79"/>
                <a:cs typeface="Assistant" pitchFamily="2" charset="-79"/>
              </a:rPr>
              <a:t>Press</a:t>
            </a:r>
            <a:endParaRPr lang="es-MX" sz="3200" dirty="0">
              <a:latin typeface="Assistant" pitchFamily="2" charset="-79"/>
              <a:cs typeface="Assistant" pitchFamily="2" charset="-79"/>
            </a:endParaRPr>
          </a:p>
          <a:p>
            <a:endParaRPr lang="es-MX" sz="3200" dirty="0">
              <a:latin typeface="Assistant" pitchFamily="2" charset="-79"/>
              <a:cs typeface="Assistant" pitchFamily="2" charset="-79"/>
            </a:endParaRPr>
          </a:p>
          <a:p>
            <a:r>
              <a:rPr lang="es-MX" sz="3200" dirty="0" err="1">
                <a:latin typeface="Assistant" pitchFamily="2" charset="-79"/>
                <a:cs typeface="Assistant" pitchFamily="2" charset="-79"/>
              </a:rPr>
              <a:t>Shmueli</a:t>
            </a:r>
            <a:r>
              <a:rPr lang="es-MX" sz="3200" dirty="0">
                <a:latin typeface="Assistant" pitchFamily="2" charset="-79"/>
                <a:cs typeface="Assistant" pitchFamily="2" charset="-79"/>
              </a:rPr>
              <a:t>, G., Bruce, P. C., </a:t>
            </a:r>
            <a:r>
              <a:rPr lang="es-MX" sz="3200" dirty="0" err="1">
                <a:latin typeface="Assistant" pitchFamily="2" charset="-79"/>
                <a:cs typeface="Assistant" pitchFamily="2" charset="-79"/>
              </a:rPr>
              <a:t>Gedeck</a:t>
            </a:r>
            <a:r>
              <a:rPr lang="es-MX" sz="3200" dirty="0">
                <a:latin typeface="Assistant" pitchFamily="2" charset="-79"/>
                <a:cs typeface="Assistant" pitchFamily="2" charset="-79"/>
              </a:rPr>
              <a:t>, P., y Patel, N. R. (2020). </a:t>
            </a:r>
            <a:r>
              <a:rPr lang="es-MX" sz="3200" i="1" dirty="0">
                <a:latin typeface="Assistant" pitchFamily="2" charset="-79"/>
                <a:cs typeface="Assistant" pitchFamily="2" charset="-79"/>
              </a:rPr>
              <a:t>Data </a:t>
            </a:r>
            <a:r>
              <a:rPr lang="es-MX" sz="3200" i="1" dirty="0" err="1">
                <a:latin typeface="Assistant" pitchFamily="2" charset="-79"/>
                <a:cs typeface="Assistant" pitchFamily="2" charset="-79"/>
              </a:rPr>
              <a:t>Mining</a:t>
            </a:r>
            <a:r>
              <a:rPr lang="es-MX" sz="3200" i="1" dirty="0">
                <a:latin typeface="Assistant" pitchFamily="2" charset="-79"/>
                <a:cs typeface="Assistant" pitchFamily="2" charset="-79"/>
              </a:rPr>
              <a:t> </a:t>
            </a:r>
            <a:r>
              <a:rPr lang="es-MX" sz="3200" i="1" dirty="0" err="1">
                <a:latin typeface="Assistant" pitchFamily="2" charset="-79"/>
                <a:cs typeface="Assistant" pitchFamily="2" charset="-79"/>
              </a:rPr>
              <a:t>for</a:t>
            </a:r>
            <a:r>
              <a:rPr lang="es-MX" sz="3200" i="1" dirty="0">
                <a:latin typeface="Assistant" pitchFamily="2" charset="-79"/>
                <a:cs typeface="Assistant" pitchFamily="2" charset="-79"/>
              </a:rPr>
              <a:t> Business </a:t>
            </a:r>
            <a:r>
              <a:rPr lang="es-MX" sz="3200" i="1" dirty="0" err="1">
                <a:latin typeface="Assistant" pitchFamily="2" charset="-79"/>
                <a:cs typeface="Assistant" pitchFamily="2" charset="-79"/>
              </a:rPr>
              <a:t>Analytics</a:t>
            </a:r>
            <a:r>
              <a:rPr lang="es-MX" sz="3200" i="1" dirty="0">
                <a:latin typeface="Assistant" pitchFamily="2" charset="-79"/>
                <a:cs typeface="Assistant" pitchFamily="2" charset="-79"/>
              </a:rPr>
              <a:t>. </a:t>
            </a:r>
            <a:r>
              <a:rPr lang="es-MX" sz="3200" i="1" dirty="0" err="1">
                <a:latin typeface="Assistant" pitchFamily="2" charset="-79"/>
                <a:cs typeface="Assistant" pitchFamily="2" charset="-79"/>
              </a:rPr>
              <a:t>Concepts</a:t>
            </a:r>
            <a:r>
              <a:rPr lang="es-MX" sz="3200" i="1" dirty="0">
                <a:latin typeface="Assistant" pitchFamily="2" charset="-79"/>
                <a:cs typeface="Assistant" pitchFamily="2" charset="-79"/>
              </a:rPr>
              <a:t>, </a:t>
            </a:r>
            <a:r>
              <a:rPr lang="es-MX" sz="3200" i="1" dirty="0" err="1">
                <a:latin typeface="Assistant" pitchFamily="2" charset="-79"/>
                <a:cs typeface="Assistant" pitchFamily="2" charset="-79"/>
              </a:rPr>
              <a:t>Techniques</a:t>
            </a:r>
            <a:r>
              <a:rPr lang="es-MX" sz="3200" i="1" dirty="0">
                <a:latin typeface="Assistant" pitchFamily="2" charset="-79"/>
                <a:cs typeface="Assistant" pitchFamily="2" charset="-79"/>
              </a:rPr>
              <a:t>, and </a:t>
            </a:r>
            <a:r>
              <a:rPr lang="es-MX" sz="3200" i="1" dirty="0" err="1">
                <a:latin typeface="Assistant" pitchFamily="2" charset="-79"/>
                <a:cs typeface="Assistant" pitchFamily="2" charset="-79"/>
              </a:rPr>
              <a:t>Applications</a:t>
            </a:r>
            <a:r>
              <a:rPr lang="es-MX" sz="3200" i="1" dirty="0">
                <a:latin typeface="Assistant" pitchFamily="2" charset="-79"/>
                <a:cs typeface="Assistant" pitchFamily="2" charset="-79"/>
              </a:rPr>
              <a:t> in Python</a:t>
            </a:r>
            <a:r>
              <a:rPr lang="es-MX" sz="3200" dirty="0">
                <a:latin typeface="Assistant" pitchFamily="2" charset="-79"/>
                <a:cs typeface="Assistant" pitchFamily="2" charset="-79"/>
              </a:rPr>
              <a:t>. Wiley. </a:t>
            </a:r>
          </a:p>
        </p:txBody>
      </p:sp>
    </p:spTree>
    <p:extLst>
      <p:ext uri="{BB962C8B-B14F-4D97-AF65-F5344CB8AC3E}">
        <p14:creationId xmlns:p14="http://schemas.microsoft.com/office/powerpoint/2010/main" val="3715532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4"/>
          <p:cNvSpPr/>
          <p:nvPr/>
        </p:nvSpPr>
        <p:spPr>
          <a:xfrm>
            <a:off x="0" y="1"/>
            <a:ext cx="18288000" cy="1957910"/>
          </a:xfrm>
          <a:custGeom>
            <a:avLst/>
            <a:gdLst/>
            <a:ahLst/>
            <a:cxnLst/>
            <a:rect l="l" t="t" r="r" b="b"/>
            <a:pathLst>
              <a:path w="8971816" h="1534372" extrusionOk="0">
                <a:moveTo>
                  <a:pt x="0" y="0"/>
                </a:moveTo>
                <a:lnTo>
                  <a:pt x="8971816" y="0"/>
                </a:lnTo>
                <a:lnTo>
                  <a:pt x="8971816" y="1534372"/>
                </a:lnTo>
                <a:lnTo>
                  <a:pt x="0" y="1534372"/>
                </a:lnTo>
                <a:close/>
              </a:path>
            </a:pathLst>
          </a:custGeom>
          <a:solidFill>
            <a:srgbClr val="0C48BB"/>
          </a:solidFill>
          <a:ln>
            <a:noFill/>
          </a:ln>
        </p:spPr>
        <p:txBody>
          <a:bodyPr/>
          <a:lstStyle/>
          <a:p>
            <a:endParaRPr lang="es-MX"/>
          </a:p>
        </p:txBody>
      </p:sp>
      <p:sp>
        <p:nvSpPr>
          <p:cNvPr id="108" name="Google Shape;108;p14"/>
          <p:cNvSpPr txBox="1"/>
          <p:nvPr/>
        </p:nvSpPr>
        <p:spPr>
          <a:xfrm>
            <a:off x="1102296" y="315331"/>
            <a:ext cx="15677746"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s-MX" sz="7500" b="0" i="0" u="none" strike="noStrike" cap="none" dirty="0">
                <a:solidFill>
                  <a:srgbClr val="FFFFFF"/>
                </a:solidFill>
                <a:latin typeface="Tenor Sans"/>
                <a:ea typeface="Tenor Sans"/>
                <a:cs typeface="Tenor Sans"/>
                <a:sym typeface="Tenor Sans"/>
              </a:rPr>
              <a:t>Responsabilidades del estudiante</a:t>
            </a:r>
            <a:endParaRPr lang="es-MX" dirty="0"/>
          </a:p>
        </p:txBody>
      </p:sp>
      <p:sp>
        <p:nvSpPr>
          <p:cNvPr id="2" name="Marcador de contenido 2">
            <a:extLst>
              <a:ext uri="{FF2B5EF4-FFF2-40B4-BE49-F238E27FC236}">
                <a16:creationId xmlns:a16="http://schemas.microsoft.com/office/drawing/2014/main" id="{DB687E29-F3BE-234C-BCE5-321931DFEE45}"/>
              </a:ext>
            </a:extLst>
          </p:cNvPr>
          <p:cNvSpPr txBox="1">
            <a:spLocks/>
          </p:cNvSpPr>
          <p:nvPr/>
        </p:nvSpPr>
        <p:spPr>
          <a:xfrm>
            <a:off x="2602831" y="3191604"/>
            <a:ext cx="12412579"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s-MX" dirty="0"/>
          </a:p>
        </p:txBody>
      </p:sp>
      <p:sp>
        <p:nvSpPr>
          <p:cNvPr id="4" name="Marcador de contenido 2">
            <a:extLst>
              <a:ext uri="{FF2B5EF4-FFF2-40B4-BE49-F238E27FC236}">
                <a16:creationId xmlns:a16="http://schemas.microsoft.com/office/drawing/2014/main" id="{30D67CA9-3F79-BABF-573A-51D8D84C5AC8}"/>
              </a:ext>
            </a:extLst>
          </p:cNvPr>
          <p:cNvSpPr txBox="1">
            <a:spLocks/>
          </p:cNvSpPr>
          <p:nvPr/>
        </p:nvSpPr>
        <p:spPr>
          <a:xfrm>
            <a:off x="1102296" y="3654425"/>
            <a:ext cx="15677746" cy="631724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Arial" panose="020B0604020202020204" pitchFamily="34" charset="0"/>
              <a:buChar char="•"/>
            </a:pPr>
            <a:r>
              <a:rPr lang="es-ES" sz="3200" dirty="0">
                <a:latin typeface="Assistant" pitchFamily="2" charset="-79"/>
                <a:cs typeface="Assistant" pitchFamily="2" charset="-79"/>
              </a:rPr>
              <a:t>Asistir a todas las sesiones y completar todas las actividades asignadas durante y entre las sesiones. </a:t>
            </a:r>
          </a:p>
          <a:p>
            <a:pPr marL="457200" indent="-457200">
              <a:buFont typeface="Arial" panose="020B0604020202020204" pitchFamily="34" charset="0"/>
              <a:buChar char="•"/>
            </a:pPr>
            <a:r>
              <a:rPr lang="es-ES" sz="3200" dirty="0">
                <a:latin typeface="Assistant" pitchFamily="2" charset="-79"/>
                <a:cs typeface="Assistant" pitchFamily="2" charset="-79"/>
              </a:rPr>
              <a:t>Conocer el contenido de la página del curso y revisar la sección anuncios constantemente. </a:t>
            </a:r>
          </a:p>
          <a:p>
            <a:pPr marL="457200" indent="-457200">
              <a:buFont typeface="Arial" panose="020B0604020202020204" pitchFamily="34" charset="0"/>
              <a:buChar char="•"/>
            </a:pPr>
            <a:r>
              <a:rPr lang="es-ES" sz="3200" dirty="0">
                <a:latin typeface="Assistant" pitchFamily="2" charset="-79"/>
                <a:cs typeface="Assistant" pitchFamily="2" charset="-79"/>
              </a:rPr>
              <a:t>Mantener comunicación con el docente y compañeros de equipo. Se espera que en todas sus comunicaciones mantengan un tono profesional y respetuoso.</a:t>
            </a:r>
          </a:p>
          <a:p>
            <a:pPr marL="457200" indent="-457200">
              <a:buFont typeface="Arial" panose="020B0604020202020204" pitchFamily="34" charset="0"/>
              <a:buChar char="•"/>
            </a:pPr>
            <a:r>
              <a:rPr lang="es-ES" sz="3200" dirty="0">
                <a:latin typeface="Assistant" pitchFamily="2" charset="-79"/>
                <a:cs typeface="Assistant" pitchFamily="2" charset="-79"/>
              </a:rPr>
              <a:t>El alumno tiene el compromiso de planificar su tiempo con base en los acuerdos y compromisos con el curso y con su equipo para el desarrollo y entrega puntual de cada reporte.</a:t>
            </a:r>
          </a:p>
          <a:p>
            <a:pPr marL="457200" indent="-457200">
              <a:buFont typeface="Arial" panose="020B0604020202020204" pitchFamily="34" charset="0"/>
              <a:buChar char="•"/>
            </a:pPr>
            <a:r>
              <a:rPr lang="es-ES" sz="3200" dirty="0">
                <a:latin typeface="Assistant" pitchFamily="2" charset="-79"/>
                <a:cs typeface="Assistant" pitchFamily="2" charset="-79"/>
              </a:rPr>
              <a:t>La laptop deberá ser utilizada para los objetivos del curso. El celular puede ser usado en clase, pero debe estar silenciado.</a:t>
            </a:r>
          </a:p>
        </p:txBody>
      </p:sp>
    </p:spTree>
    <p:extLst>
      <p:ext uri="{BB962C8B-B14F-4D97-AF65-F5344CB8AC3E}">
        <p14:creationId xmlns:p14="http://schemas.microsoft.com/office/powerpoint/2010/main" val="2525473052"/>
      </p:ext>
    </p:extLst>
  </p:cSld>
  <p:clrMapOvr>
    <a:masterClrMapping/>
  </p:clrMapOvr>
</p:sld>
</file>

<file path=ppt/theme/theme1.xml><?xml version="1.0" encoding="utf-8"?>
<a:theme xmlns:a="http://schemas.openxmlformats.org/drawingml/2006/main" name="Blue and White Simple Basic Company Roadmap Presentation">
  <a:themeElements>
    <a:clrScheme name="Office">
      <a:dk1>
        <a:srgbClr val="000000"/>
      </a:dk1>
      <a:lt1>
        <a:srgbClr val="FFFFFF"/>
      </a:lt1>
      <a:dk2>
        <a:srgbClr val="0C48BB"/>
      </a:dk2>
      <a:lt2>
        <a:srgbClr val="EEECE1"/>
      </a:lt2>
      <a:accent1>
        <a:srgbClr val="4F81BD"/>
      </a:accent1>
      <a:accent2>
        <a:srgbClr val="F6F6F6"/>
      </a:accent2>
      <a:accent3>
        <a:srgbClr val="B4E3EF"/>
      </a:accent3>
      <a:accent4>
        <a:srgbClr val="0C48BB"/>
      </a:accent4>
      <a:accent5>
        <a:srgbClr val="6488D2"/>
      </a:accent5>
      <a:accent6>
        <a:srgbClr val="D8D8D8"/>
      </a:accent6>
      <a:hlink>
        <a:srgbClr val="0C48BB"/>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1978</Words>
  <Application>Microsoft Office PowerPoint</Application>
  <PresentationFormat>Personalizado</PresentationFormat>
  <Paragraphs>213</Paragraphs>
  <Slides>38</Slides>
  <Notes>38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38</vt:i4>
      </vt:variant>
    </vt:vector>
  </HeadingPairs>
  <TitlesOfParts>
    <vt:vector size="45" baseType="lpstr">
      <vt:lpstr>Titillium Web</vt:lpstr>
      <vt:lpstr>Roboto</vt:lpstr>
      <vt:lpstr>Calibri</vt:lpstr>
      <vt:lpstr>Assistant</vt:lpstr>
      <vt:lpstr>Tenor Sans</vt:lpstr>
      <vt:lpstr>Arial</vt:lpstr>
      <vt:lpstr>Blue and White Simple Basic Company Roadmap Presentation</vt:lpstr>
      <vt:lpstr>Análisis y minería de datos para la toma de decisiones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y minería de datos para la toma de decisiones</dc:title>
  <cp:lastModifiedBy>Adan Reyes</cp:lastModifiedBy>
  <cp:revision>9</cp:revision>
  <cp:lastPrinted>2024-01-11T20:24:59Z</cp:lastPrinted>
  <dcterms:modified xsi:type="dcterms:W3CDTF">2024-01-13T16:07:52Z</dcterms:modified>
</cp:coreProperties>
</file>